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22"/>
  </p:notesMasterIdLst>
  <p:handoutMasterIdLst>
    <p:handoutMasterId r:id="rId23"/>
  </p:handoutMasterIdLst>
  <p:sldIdLst>
    <p:sldId id="769" r:id="rId7"/>
    <p:sldId id="1529" r:id="rId8"/>
    <p:sldId id="1537" r:id="rId9"/>
    <p:sldId id="1533" r:id="rId10"/>
    <p:sldId id="1539" r:id="rId11"/>
    <p:sldId id="1546" r:id="rId12"/>
    <p:sldId id="1543" r:id="rId13"/>
    <p:sldId id="1544" r:id="rId14"/>
    <p:sldId id="1545" r:id="rId15"/>
    <p:sldId id="1547" r:id="rId16"/>
    <p:sldId id="1550" r:id="rId17"/>
    <p:sldId id="1548" r:id="rId18"/>
    <p:sldId id="1541" r:id="rId19"/>
    <p:sldId id="1540" r:id="rId20"/>
    <p:sldId id="1549"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DE"/>
    <a:srgbClr val="F1C400"/>
    <a:srgbClr val="A15A95"/>
    <a:srgbClr val="CF4520"/>
    <a:srgbClr val="092C74"/>
    <a:srgbClr val="E0E0E0"/>
    <a:srgbClr val="68ACE5"/>
    <a:srgbClr val="0072CE"/>
    <a:srgbClr val="009B77"/>
    <a:srgbClr val="FFF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03" autoAdjust="0"/>
    <p:restoredTop sz="96094" autoAdjust="0"/>
  </p:normalViewPr>
  <p:slideViewPr>
    <p:cSldViewPr snapToGrid="0" showGuides="1">
      <p:cViewPr varScale="1">
        <p:scale>
          <a:sx n="140" d="100"/>
          <a:sy n="140" d="100"/>
        </p:scale>
        <p:origin x="96" y="184"/>
      </p:cViewPr>
      <p:guideLst>
        <p:guide orient="horz" pos="1620"/>
        <p:guide pos="2880"/>
        <p:guide pos="5472"/>
        <p:guide pos="288"/>
        <p:guide orient="horz" pos="270"/>
        <p:guide orient="horz" pos="2988"/>
      </p:guideLst>
    </p:cSldViewPr>
  </p:slideViewPr>
  <p:outlineViewPr>
    <p:cViewPr>
      <p:scale>
        <a:sx n="33" d="100"/>
        <a:sy n="33" d="100"/>
      </p:scale>
      <p:origin x="0" y="-32898"/>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AFB3A8C3-A19A-45C2-BCF6-3169346EB374}"/>
    <pc:docChg chg="modSld">
      <pc:chgData name="Drgona, Jan" userId="8107277a-43fb-42e1-8aa0-684adf187181" providerId="ADAL" clId="{AFB3A8C3-A19A-45C2-BCF6-3169346EB374}" dt="2024-11-07T05:07:42.746" v="0" actId="729"/>
      <pc:docMkLst>
        <pc:docMk/>
      </pc:docMkLst>
      <pc:sldChg chg="mod modShow">
        <pc:chgData name="Drgona, Jan" userId="8107277a-43fb-42e1-8aa0-684adf187181" providerId="ADAL" clId="{AFB3A8C3-A19A-45C2-BCF6-3169346EB374}" dt="2024-11-07T05:07:42.746" v="0" actId="729"/>
        <pc:sldMkLst>
          <pc:docMk/>
          <pc:sldMk cId="2673599166" sldId="1531"/>
        </pc:sldMkLst>
      </pc:sldChg>
    </pc:docChg>
  </pc:docChgLst>
  <pc:docChgLst>
    <pc:chgData name="Drgona, Jan" userId="8107277a-43fb-42e1-8aa0-684adf187181" providerId="ADAL" clId="{299CA028-6463-4E89-A484-56532AB6C869}"/>
    <pc:docChg chg="undo custSel addSld modSld sldOrd">
      <pc:chgData name="Drgona, Jan" userId="8107277a-43fb-42e1-8aa0-684adf187181" providerId="ADAL" clId="{299CA028-6463-4E89-A484-56532AB6C869}" dt="2024-09-05T16:19:58.018" v="302" actId="14100"/>
      <pc:docMkLst>
        <pc:docMk/>
      </pc:docMkLst>
      <pc:sldChg chg="modSp add mod ord">
        <pc:chgData name="Drgona, Jan" userId="8107277a-43fb-42e1-8aa0-684adf187181" providerId="ADAL" clId="{299CA028-6463-4E89-A484-56532AB6C869}" dt="2024-09-05T16:04:41.035" v="283" actId="20577"/>
        <pc:sldMkLst>
          <pc:docMk/>
          <pc:sldMk cId="2673599166" sldId="1531"/>
        </pc:sldMkLst>
        <pc:spChg chg="mod">
          <ac:chgData name="Drgona, Jan" userId="8107277a-43fb-42e1-8aa0-684adf187181" providerId="ADAL" clId="{299CA028-6463-4E89-A484-56532AB6C869}" dt="2024-09-05T16:03:54.250" v="245"/>
          <ac:spMkLst>
            <pc:docMk/>
            <pc:sldMk cId="2673599166" sldId="1531"/>
            <ac:spMk id="2" creationId="{887473A6-D239-98EB-AD36-5F2FEB23153B}"/>
          </ac:spMkLst>
        </pc:spChg>
        <pc:spChg chg="mod">
          <ac:chgData name="Drgona, Jan" userId="8107277a-43fb-42e1-8aa0-684adf187181" providerId="ADAL" clId="{299CA028-6463-4E89-A484-56532AB6C869}" dt="2024-09-05T16:04:11.745" v="267" actId="20577"/>
          <ac:spMkLst>
            <pc:docMk/>
            <pc:sldMk cId="2673599166" sldId="1531"/>
            <ac:spMk id="7" creationId="{45127215-EE98-4689-AF10-0BED9331B992}"/>
          </ac:spMkLst>
        </pc:spChg>
        <pc:spChg chg="mod">
          <ac:chgData name="Drgona, Jan" userId="8107277a-43fb-42e1-8aa0-684adf187181" providerId="ADAL" clId="{299CA028-6463-4E89-A484-56532AB6C869}" dt="2024-09-05T16:04:41.035" v="283" actId="20577"/>
          <ac:spMkLst>
            <pc:docMk/>
            <pc:sldMk cId="2673599166" sldId="1531"/>
            <ac:spMk id="12" creationId="{FD77B159-7718-027F-8F33-EF5E98A0640F}"/>
          </ac:spMkLst>
        </pc:spChg>
      </pc:sldChg>
      <pc:sldChg chg="modSp mod">
        <pc:chgData name="Drgona, Jan" userId="8107277a-43fb-42e1-8aa0-684adf187181" providerId="ADAL" clId="{299CA028-6463-4E89-A484-56532AB6C869}" dt="2024-09-05T00:42:45.881" v="244" actId="108"/>
        <pc:sldMkLst>
          <pc:docMk/>
          <pc:sldMk cId="3649149362" sldId="1565"/>
        </pc:sldMkLst>
        <pc:spChg chg="mod">
          <ac:chgData name="Drgona, Jan" userId="8107277a-43fb-42e1-8aa0-684adf187181" providerId="ADAL" clId="{299CA028-6463-4E89-A484-56532AB6C869}" dt="2024-09-05T00:38:23.855" v="205" actId="1076"/>
          <ac:spMkLst>
            <pc:docMk/>
            <pc:sldMk cId="3649149362" sldId="1565"/>
            <ac:spMk id="8" creationId="{46F12F53-441B-45F6-9781-158C8416EBCC}"/>
          </ac:spMkLst>
        </pc:spChg>
        <pc:spChg chg="mod">
          <ac:chgData name="Drgona, Jan" userId="8107277a-43fb-42e1-8aa0-684adf187181" providerId="ADAL" clId="{299CA028-6463-4E89-A484-56532AB6C869}" dt="2024-09-05T00:38:23.855" v="205" actId="1076"/>
          <ac:spMkLst>
            <pc:docMk/>
            <pc:sldMk cId="3649149362" sldId="1565"/>
            <ac:spMk id="9" creationId="{67F8BD0C-7071-B19E-BADF-328D909D22AB}"/>
          </ac:spMkLst>
        </pc:spChg>
        <pc:spChg chg="mod">
          <ac:chgData name="Drgona, Jan" userId="8107277a-43fb-42e1-8aa0-684adf187181" providerId="ADAL" clId="{299CA028-6463-4E89-A484-56532AB6C869}" dt="2024-09-05T00:42:45.881" v="244" actId="108"/>
          <ac:spMkLst>
            <pc:docMk/>
            <pc:sldMk cId="3649149362" sldId="1565"/>
            <ac:spMk id="10" creationId="{542A8E21-935D-E03F-09B7-F08F02A829BB}"/>
          </ac:spMkLst>
        </pc:spChg>
        <pc:spChg chg="mod">
          <ac:chgData name="Drgona, Jan" userId="8107277a-43fb-42e1-8aa0-684adf187181" providerId="ADAL" clId="{299CA028-6463-4E89-A484-56532AB6C869}" dt="2024-09-05T00:38:23.855" v="205" actId="1076"/>
          <ac:spMkLst>
            <pc:docMk/>
            <pc:sldMk cId="3649149362" sldId="1565"/>
            <ac:spMk id="15" creationId="{BD404F72-37F0-A9BD-4C22-1637010DD3C4}"/>
          </ac:spMkLst>
        </pc:spChg>
        <pc:spChg chg="mod">
          <ac:chgData name="Drgona, Jan" userId="8107277a-43fb-42e1-8aa0-684adf187181" providerId="ADAL" clId="{299CA028-6463-4E89-A484-56532AB6C869}" dt="2024-09-05T00:38:23.855" v="205" actId="1076"/>
          <ac:spMkLst>
            <pc:docMk/>
            <pc:sldMk cId="3649149362" sldId="1565"/>
            <ac:spMk id="19" creationId="{AE5AA082-BA78-DC4B-B0D6-B5C472B5BA3F}"/>
          </ac:spMkLst>
        </pc:spChg>
        <pc:spChg chg="mod">
          <ac:chgData name="Drgona, Jan" userId="8107277a-43fb-42e1-8aa0-684adf187181" providerId="ADAL" clId="{299CA028-6463-4E89-A484-56532AB6C869}" dt="2024-09-05T00:38:23.855" v="205" actId="1076"/>
          <ac:spMkLst>
            <pc:docMk/>
            <pc:sldMk cId="3649149362" sldId="1565"/>
            <ac:spMk id="26" creationId="{141192A8-26E6-2888-4BC3-1A88BF33A68D}"/>
          </ac:spMkLst>
        </pc:spChg>
        <pc:spChg chg="mod">
          <ac:chgData name="Drgona, Jan" userId="8107277a-43fb-42e1-8aa0-684adf187181" providerId="ADAL" clId="{299CA028-6463-4E89-A484-56532AB6C869}" dt="2024-09-05T00:38:27.013" v="206" actId="14100"/>
          <ac:spMkLst>
            <pc:docMk/>
            <pc:sldMk cId="3649149362" sldId="1565"/>
            <ac:spMk id="27" creationId="{3ED2EBDD-AD33-4C52-BFE0-7A3656EE491E}"/>
          </ac:spMkLst>
        </pc:spChg>
        <pc:spChg chg="mod">
          <ac:chgData name="Drgona, Jan" userId="8107277a-43fb-42e1-8aa0-684adf187181" providerId="ADAL" clId="{299CA028-6463-4E89-A484-56532AB6C869}" dt="2024-09-05T00:38:23.855" v="205" actId="1076"/>
          <ac:spMkLst>
            <pc:docMk/>
            <pc:sldMk cId="3649149362" sldId="1565"/>
            <ac:spMk id="29" creationId="{0CDA758C-B01A-FB70-C26A-7804CABA986F}"/>
          </ac:spMkLst>
        </pc:spChg>
        <pc:spChg chg="mod">
          <ac:chgData name="Drgona, Jan" userId="8107277a-43fb-42e1-8aa0-684adf187181" providerId="ADAL" clId="{299CA028-6463-4E89-A484-56532AB6C869}" dt="2024-09-05T00:38:23.855" v="205" actId="1076"/>
          <ac:spMkLst>
            <pc:docMk/>
            <pc:sldMk cId="3649149362" sldId="1565"/>
            <ac:spMk id="30" creationId="{E70BEF49-279B-A8C9-3E31-DC5350BA0B7B}"/>
          </ac:spMkLst>
        </pc:spChg>
        <pc:picChg chg="mod">
          <ac:chgData name="Drgona, Jan" userId="8107277a-43fb-42e1-8aa0-684adf187181" providerId="ADAL" clId="{299CA028-6463-4E89-A484-56532AB6C869}" dt="2024-09-05T00:38:23.855" v="205" actId="1076"/>
          <ac:picMkLst>
            <pc:docMk/>
            <pc:sldMk cId="3649149362" sldId="1565"/>
            <ac:picMk id="2" creationId="{1A5328E4-03D2-A48F-16E0-0CB15A2067E7}"/>
          </ac:picMkLst>
        </pc:picChg>
        <pc:picChg chg="mod">
          <ac:chgData name="Drgona, Jan" userId="8107277a-43fb-42e1-8aa0-684adf187181" providerId="ADAL" clId="{299CA028-6463-4E89-A484-56532AB6C869}" dt="2024-09-05T00:38:23.855" v="205" actId="1076"/>
          <ac:picMkLst>
            <pc:docMk/>
            <pc:sldMk cId="3649149362" sldId="1565"/>
            <ac:picMk id="13" creationId="{59B78B88-6E76-12F6-FFCA-1A5669A64479}"/>
          </ac:picMkLst>
        </pc:picChg>
        <pc:picChg chg="mod">
          <ac:chgData name="Drgona, Jan" userId="8107277a-43fb-42e1-8aa0-684adf187181" providerId="ADAL" clId="{299CA028-6463-4E89-A484-56532AB6C869}" dt="2024-09-05T00:38:23.855" v="205" actId="1076"/>
          <ac:picMkLst>
            <pc:docMk/>
            <pc:sldMk cId="3649149362" sldId="1565"/>
            <ac:picMk id="16" creationId="{001C59AE-AB62-D444-9B1F-8C6E5B38976C}"/>
          </ac:picMkLst>
        </pc:picChg>
        <pc:picChg chg="mod">
          <ac:chgData name="Drgona, Jan" userId="8107277a-43fb-42e1-8aa0-684adf187181" providerId="ADAL" clId="{299CA028-6463-4E89-A484-56532AB6C869}" dt="2024-09-05T00:38:23.855" v="205" actId="1076"/>
          <ac:picMkLst>
            <pc:docMk/>
            <pc:sldMk cId="3649149362" sldId="1565"/>
            <ac:picMk id="20" creationId="{A3B78A84-72A5-A660-7A2D-3E8EC2CC3E9E}"/>
          </ac:picMkLst>
        </pc:picChg>
        <pc:picChg chg="mod">
          <ac:chgData name="Drgona, Jan" userId="8107277a-43fb-42e1-8aa0-684adf187181" providerId="ADAL" clId="{299CA028-6463-4E89-A484-56532AB6C869}" dt="2024-09-05T00:38:23.855" v="205" actId="1076"/>
          <ac:picMkLst>
            <pc:docMk/>
            <pc:sldMk cId="3649149362" sldId="1565"/>
            <ac:picMk id="22" creationId="{09A639CD-C459-4EEF-A39C-7F2D80B7F5ED}"/>
          </ac:picMkLst>
        </pc:picChg>
        <pc:picChg chg="mod">
          <ac:chgData name="Drgona, Jan" userId="8107277a-43fb-42e1-8aa0-684adf187181" providerId="ADAL" clId="{299CA028-6463-4E89-A484-56532AB6C869}" dt="2024-09-05T00:38:23.855" v="205" actId="1076"/>
          <ac:picMkLst>
            <pc:docMk/>
            <pc:sldMk cId="3649149362" sldId="1565"/>
            <ac:picMk id="25" creationId="{B7171530-8EBD-91B8-0D35-60D23E1E4BF7}"/>
          </ac:picMkLst>
        </pc:picChg>
      </pc:sldChg>
      <pc:sldChg chg="modSp add mod ord modShow">
        <pc:chgData name="Drgona, Jan" userId="8107277a-43fb-42e1-8aa0-684adf187181" providerId="ADAL" clId="{299CA028-6463-4E89-A484-56532AB6C869}" dt="2024-09-05T16:06:15.109" v="286"/>
        <pc:sldMkLst>
          <pc:docMk/>
          <pc:sldMk cId="3127309935" sldId="1579"/>
        </pc:sldMkLst>
        <pc:spChg chg="mod">
          <ac:chgData name="Drgona, Jan" userId="8107277a-43fb-42e1-8aa0-684adf187181" providerId="ADAL" clId="{299CA028-6463-4E89-A484-56532AB6C869}" dt="2024-09-05T16:03:54.250" v="245"/>
          <ac:spMkLst>
            <pc:docMk/>
            <pc:sldMk cId="3127309935" sldId="1579"/>
            <ac:spMk id="2" creationId="{887473A6-D239-98EB-AD36-5F2FEB23153B}"/>
          </ac:spMkLst>
        </pc:spChg>
        <pc:spChg chg="mod">
          <ac:chgData name="Drgona, Jan" userId="8107277a-43fb-42e1-8aa0-684adf187181" providerId="ADAL" clId="{299CA028-6463-4E89-A484-56532AB6C869}" dt="2024-09-05T16:03:58.182" v="252" actId="20577"/>
          <ac:spMkLst>
            <pc:docMk/>
            <pc:sldMk cId="3127309935" sldId="1579"/>
            <ac:spMk id="7" creationId="{45127215-EE98-4689-AF10-0BED9331B992}"/>
          </ac:spMkLst>
        </pc:spChg>
        <pc:picChg chg="mod">
          <ac:chgData name="Drgona, Jan" userId="8107277a-43fb-42e1-8aa0-684adf187181" providerId="ADAL" clId="{299CA028-6463-4E89-A484-56532AB6C869}" dt="2024-09-05T16:04:04.512" v="253" actId="1076"/>
          <ac:picMkLst>
            <pc:docMk/>
            <pc:sldMk cId="3127309935" sldId="1579"/>
            <ac:picMk id="5" creationId="{6F81BAE7-9C85-A790-6243-D6D338E9E20B}"/>
          </ac:picMkLst>
        </pc:picChg>
      </pc:sldChg>
      <pc:sldChg chg="modSp mod">
        <pc:chgData name="Drgona, Jan" userId="8107277a-43fb-42e1-8aa0-684adf187181" providerId="ADAL" clId="{299CA028-6463-4E89-A484-56532AB6C869}" dt="2024-09-05T00:39:02.160" v="213" actId="1076"/>
        <pc:sldMkLst>
          <pc:docMk/>
          <pc:sldMk cId="2336298119" sldId="1587"/>
        </pc:sldMkLst>
        <pc:spChg chg="mod">
          <ac:chgData name="Drgona, Jan" userId="8107277a-43fb-42e1-8aa0-684adf187181" providerId="ADAL" clId="{299CA028-6463-4E89-A484-56532AB6C869}" dt="2024-09-05T00:38:40.201" v="207" actId="14100"/>
          <ac:spMkLst>
            <pc:docMk/>
            <pc:sldMk cId="2336298119" sldId="1587"/>
            <ac:spMk id="7" creationId="{23D56FBB-5EBB-2A2E-9ADF-1F33B2E221EC}"/>
          </ac:spMkLst>
        </pc:spChg>
        <pc:spChg chg="mod">
          <ac:chgData name="Drgona, Jan" userId="8107277a-43fb-42e1-8aa0-684adf187181" providerId="ADAL" clId="{299CA028-6463-4E89-A484-56532AB6C869}" dt="2024-09-05T00:38:52.011" v="212" actId="404"/>
          <ac:spMkLst>
            <pc:docMk/>
            <pc:sldMk cId="2336298119" sldId="1587"/>
            <ac:spMk id="8" creationId="{A71B3727-CFAA-0260-BD00-C53EEA35EDAA}"/>
          </ac:spMkLst>
        </pc:spChg>
        <pc:spChg chg="mod">
          <ac:chgData name="Drgona, Jan" userId="8107277a-43fb-42e1-8aa0-684adf187181" providerId="ADAL" clId="{299CA028-6463-4E89-A484-56532AB6C869}" dt="2024-09-05T00:39:02.160" v="213" actId="1076"/>
          <ac:spMkLst>
            <pc:docMk/>
            <pc:sldMk cId="2336298119" sldId="1587"/>
            <ac:spMk id="9" creationId="{03EE05DE-9378-6A1D-FDA2-E8727193323F}"/>
          </ac:spMkLst>
        </pc:spChg>
      </pc:sldChg>
      <pc:sldChg chg="modSp mod">
        <pc:chgData name="Drgona, Jan" userId="8107277a-43fb-42e1-8aa0-684adf187181" providerId="ADAL" clId="{299CA028-6463-4E89-A484-56532AB6C869}" dt="2024-09-05T00:32:28.024" v="5" actId="1076"/>
        <pc:sldMkLst>
          <pc:docMk/>
          <pc:sldMk cId="1425547273" sldId="1592"/>
        </pc:sldMkLst>
        <pc:spChg chg="mod">
          <ac:chgData name="Drgona, Jan" userId="8107277a-43fb-42e1-8aa0-684adf187181" providerId="ADAL" clId="{299CA028-6463-4E89-A484-56532AB6C869}" dt="2024-09-05T00:32:12.628" v="2" actId="1076"/>
          <ac:spMkLst>
            <pc:docMk/>
            <pc:sldMk cId="1425547273" sldId="1592"/>
            <ac:spMk id="3" creationId="{61CDB1FC-7BF1-0AD2-F81A-F8A049076CB0}"/>
          </ac:spMkLst>
        </pc:spChg>
        <pc:spChg chg="mod">
          <ac:chgData name="Drgona, Jan" userId="8107277a-43fb-42e1-8aa0-684adf187181" providerId="ADAL" clId="{299CA028-6463-4E89-A484-56532AB6C869}" dt="2024-09-05T00:32:28.024" v="5" actId="1076"/>
          <ac:spMkLst>
            <pc:docMk/>
            <pc:sldMk cId="1425547273" sldId="1592"/>
            <ac:spMk id="4" creationId="{CB14663D-8920-E6E3-128C-FE58E4D28F26}"/>
          </ac:spMkLst>
        </pc:spChg>
        <pc:spChg chg="mod">
          <ac:chgData name="Drgona, Jan" userId="8107277a-43fb-42e1-8aa0-684adf187181" providerId="ADAL" clId="{299CA028-6463-4E89-A484-56532AB6C869}" dt="2024-09-05T00:32:23.948" v="4" actId="14100"/>
          <ac:spMkLst>
            <pc:docMk/>
            <pc:sldMk cId="1425547273" sldId="1592"/>
            <ac:spMk id="19" creationId="{E6A79639-4A1E-948F-7D1D-0325CBC5C230}"/>
          </ac:spMkLst>
        </pc:spChg>
        <pc:spChg chg="mod">
          <ac:chgData name="Drgona, Jan" userId="8107277a-43fb-42e1-8aa0-684adf187181" providerId="ADAL" clId="{299CA028-6463-4E89-A484-56532AB6C869}" dt="2024-09-05T00:32:17.782" v="3" actId="14100"/>
          <ac:spMkLst>
            <pc:docMk/>
            <pc:sldMk cId="1425547273" sldId="1592"/>
            <ac:spMk id="38" creationId="{C9BF1444-DA25-DA3F-F00C-7A3E962AD2E8}"/>
          </ac:spMkLst>
        </pc:spChg>
        <pc:picChg chg="mod">
          <ac:chgData name="Drgona, Jan" userId="8107277a-43fb-42e1-8aa0-684adf187181" providerId="ADAL" clId="{299CA028-6463-4E89-A484-56532AB6C869}" dt="2024-09-05T00:32:12.628" v="2" actId="1076"/>
          <ac:picMkLst>
            <pc:docMk/>
            <pc:sldMk cId="1425547273" sldId="1592"/>
            <ac:picMk id="1026" creationId="{4816AD61-FFD6-A3A0-1E55-F480F8405AF3}"/>
          </ac:picMkLst>
        </pc:picChg>
      </pc:sldChg>
      <pc:sldChg chg="modSp mod">
        <pc:chgData name="Drgona, Jan" userId="8107277a-43fb-42e1-8aa0-684adf187181" providerId="ADAL" clId="{299CA028-6463-4E89-A484-56532AB6C869}" dt="2024-09-05T00:33:49.419" v="15" actId="14100"/>
        <pc:sldMkLst>
          <pc:docMk/>
          <pc:sldMk cId="3821775337" sldId="1594"/>
        </pc:sldMkLst>
        <pc:spChg chg="mod">
          <ac:chgData name="Drgona, Jan" userId="8107277a-43fb-42e1-8aa0-684adf187181" providerId="ADAL" clId="{299CA028-6463-4E89-A484-56532AB6C869}" dt="2024-09-05T00:33:49.419" v="15" actId="14100"/>
          <ac:spMkLst>
            <pc:docMk/>
            <pc:sldMk cId="3821775337" sldId="1594"/>
            <ac:spMk id="3" creationId="{39F1E5A7-093D-32DC-A5F2-EC09E8B544A9}"/>
          </ac:spMkLst>
        </pc:spChg>
        <pc:picChg chg="mod">
          <ac:chgData name="Drgona, Jan" userId="8107277a-43fb-42e1-8aa0-684adf187181" providerId="ADAL" clId="{299CA028-6463-4E89-A484-56532AB6C869}" dt="2024-09-05T00:33:30.924" v="12" actId="14100"/>
          <ac:picMkLst>
            <pc:docMk/>
            <pc:sldMk cId="3821775337" sldId="1594"/>
            <ac:picMk id="6" creationId="{ABEFA9B1-2C08-42EC-C4C3-C8209A81978D}"/>
          </ac:picMkLst>
        </pc:picChg>
      </pc:sldChg>
      <pc:sldChg chg="modSp mod">
        <pc:chgData name="Drgona, Jan" userId="8107277a-43fb-42e1-8aa0-684adf187181" providerId="ADAL" clId="{299CA028-6463-4E89-A484-56532AB6C869}" dt="2024-09-05T00:33:03.447" v="9" actId="1076"/>
        <pc:sldMkLst>
          <pc:docMk/>
          <pc:sldMk cId="3303928088" sldId="1595"/>
        </pc:sldMkLst>
        <pc:spChg chg="mod">
          <ac:chgData name="Drgona, Jan" userId="8107277a-43fb-42e1-8aa0-684adf187181" providerId="ADAL" clId="{299CA028-6463-4E89-A484-56532AB6C869}" dt="2024-09-05T00:32:55.980" v="7" actId="14100"/>
          <ac:spMkLst>
            <pc:docMk/>
            <pc:sldMk cId="3303928088" sldId="1595"/>
            <ac:spMk id="2" creationId="{7F5FD97D-AD65-A14D-A584-DF7F474A1613}"/>
          </ac:spMkLst>
        </pc:spChg>
        <pc:spChg chg="mod">
          <ac:chgData name="Drgona, Jan" userId="8107277a-43fb-42e1-8aa0-684adf187181" providerId="ADAL" clId="{299CA028-6463-4E89-A484-56532AB6C869}" dt="2024-09-05T00:33:03.447" v="9" actId="1076"/>
          <ac:spMkLst>
            <pc:docMk/>
            <pc:sldMk cId="3303928088" sldId="1595"/>
            <ac:spMk id="10" creationId="{D8FCF259-1334-3940-8D43-7E6D530433B1}"/>
          </ac:spMkLst>
        </pc:spChg>
        <pc:picChg chg="mod">
          <ac:chgData name="Drgona, Jan" userId="8107277a-43fb-42e1-8aa0-684adf187181" providerId="ADAL" clId="{299CA028-6463-4E89-A484-56532AB6C869}" dt="2024-09-05T00:32:52.617" v="6" actId="1076"/>
          <ac:picMkLst>
            <pc:docMk/>
            <pc:sldMk cId="3303928088" sldId="1595"/>
            <ac:picMk id="3" creationId="{2000D576-431B-75D7-406E-E8D7084D8C07}"/>
          </ac:picMkLst>
        </pc:picChg>
        <pc:picChg chg="mod">
          <ac:chgData name="Drgona, Jan" userId="8107277a-43fb-42e1-8aa0-684adf187181" providerId="ADAL" clId="{299CA028-6463-4E89-A484-56532AB6C869}" dt="2024-09-05T00:32:52.617" v="6" actId="1076"/>
          <ac:picMkLst>
            <pc:docMk/>
            <pc:sldMk cId="3303928088" sldId="1595"/>
            <ac:picMk id="7" creationId="{233AB21D-F841-4AC7-9219-6EAD14BF5341}"/>
          </ac:picMkLst>
        </pc:picChg>
        <pc:picChg chg="mod">
          <ac:chgData name="Drgona, Jan" userId="8107277a-43fb-42e1-8aa0-684adf187181" providerId="ADAL" clId="{299CA028-6463-4E89-A484-56532AB6C869}" dt="2024-09-05T00:32:52.617" v="6" actId="1076"/>
          <ac:picMkLst>
            <pc:docMk/>
            <pc:sldMk cId="3303928088" sldId="1595"/>
            <ac:picMk id="8" creationId="{E2ED8641-EF8F-B7A0-AF2F-F7B29B21DD22}"/>
          </ac:picMkLst>
        </pc:picChg>
        <pc:picChg chg="mod">
          <ac:chgData name="Drgona, Jan" userId="8107277a-43fb-42e1-8aa0-684adf187181" providerId="ADAL" clId="{299CA028-6463-4E89-A484-56532AB6C869}" dt="2024-09-05T00:32:52.617" v="6" actId="1076"/>
          <ac:picMkLst>
            <pc:docMk/>
            <pc:sldMk cId="3303928088" sldId="1595"/>
            <ac:picMk id="11" creationId="{C031D5F6-A634-B2BF-0E29-913F808BD07B}"/>
          </ac:picMkLst>
        </pc:picChg>
        <pc:picChg chg="mod">
          <ac:chgData name="Drgona, Jan" userId="8107277a-43fb-42e1-8aa0-684adf187181" providerId="ADAL" clId="{299CA028-6463-4E89-A484-56532AB6C869}" dt="2024-09-05T00:32:52.617" v="6" actId="1076"/>
          <ac:picMkLst>
            <pc:docMk/>
            <pc:sldMk cId="3303928088" sldId="1595"/>
            <ac:picMk id="13" creationId="{2CEC5465-275E-AFE9-FD8B-746637EDAE3A}"/>
          </ac:picMkLst>
        </pc:picChg>
        <pc:picChg chg="mod">
          <ac:chgData name="Drgona, Jan" userId="8107277a-43fb-42e1-8aa0-684adf187181" providerId="ADAL" clId="{299CA028-6463-4E89-A484-56532AB6C869}" dt="2024-09-05T00:32:52.617" v="6" actId="1076"/>
          <ac:picMkLst>
            <pc:docMk/>
            <pc:sldMk cId="3303928088" sldId="1595"/>
            <ac:picMk id="1026" creationId="{0E6F35B2-2558-B899-0E30-D5ED03C91F8B}"/>
          </ac:picMkLst>
        </pc:picChg>
      </pc:sldChg>
      <pc:sldChg chg="modSp mod">
        <pc:chgData name="Drgona, Jan" userId="8107277a-43fb-42e1-8aa0-684adf187181" providerId="ADAL" clId="{299CA028-6463-4E89-A484-56532AB6C869}" dt="2024-09-05T16:19:58.018" v="302" actId="14100"/>
        <pc:sldMkLst>
          <pc:docMk/>
          <pc:sldMk cId="4026062904" sldId="1599"/>
        </pc:sldMkLst>
        <pc:spChg chg="mod">
          <ac:chgData name="Drgona, Jan" userId="8107277a-43fb-42e1-8aa0-684adf187181" providerId="ADAL" clId="{299CA028-6463-4E89-A484-56532AB6C869}" dt="2024-09-05T00:34:42.804" v="63" actId="14100"/>
          <ac:spMkLst>
            <pc:docMk/>
            <pc:sldMk cId="4026062904" sldId="1599"/>
            <ac:spMk id="3" creationId="{B758B404-AC36-B0EF-DF87-70F2BA2FE6B8}"/>
          </ac:spMkLst>
        </pc:spChg>
        <pc:spChg chg="mod">
          <ac:chgData name="Drgona, Jan" userId="8107277a-43fb-42e1-8aa0-684adf187181" providerId="ADAL" clId="{299CA028-6463-4E89-A484-56532AB6C869}" dt="2024-09-05T00:41:39.153" v="229" actId="108"/>
          <ac:spMkLst>
            <pc:docMk/>
            <pc:sldMk cId="4026062904" sldId="1599"/>
            <ac:spMk id="8" creationId="{18532A01-A2CC-A8FF-84E4-D2E834BC75C7}"/>
          </ac:spMkLst>
        </pc:spChg>
        <pc:spChg chg="mod">
          <ac:chgData name="Drgona, Jan" userId="8107277a-43fb-42e1-8aa0-684adf187181" providerId="ADAL" clId="{299CA028-6463-4E89-A484-56532AB6C869}" dt="2024-09-05T16:19:58.018" v="302" actId="14100"/>
          <ac:spMkLst>
            <pc:docMk/>
            <pc:sldMk cId="4026062904" sldId="1599"/>
            <ac:spMk id="9" creationId="{4DC3C3CF-C788-D1E4-542A-39ADAA8FEC55}"/>
          </ac:spMkLst>
        </pc:spChg>
        <pc:picChg chg="mod">
          <ac:chgData name="Drgona, Jan" userId="8107277a-43fb-42e1-8aa0-684adf187181" providerId="ADAL" clId="{299CA028-6463-4E89-A484-56532AB6C869}" dt="2024-09-05T00:36:05.982" v="174" actId="1038"/>
          <ac:picMkLst>
            <pc:docMk/>
            <pc:sldMk cId="4026062904" sldId="1599"/>
            <ac:picMk id="4" creationId="{DB9DA694-DF95-F0F8-FE62-F52640E19DBF}"/>
          </ac:picMkLst>
        </pc:picChg>
        <pc:picChg chg="mod">
          <ac:chgData name="Drgona, Jan" userId="8107277a-43fb-42e1-8aa0-684adf187181" providerId="ADAL" clId="{299CA028-6463-4E89-A484-56532AB6C869}" dt="2024-09-05T00:34:59.441" v="102" actId="1037"/>
          <ac:picMkLst>
            <pc:docMk/>
            <pc:sldMk cId="4026062904" sldId="1599"/>
            <ac:picMk id="10" creationId="{A293C3AF-3A51-18E2-53DD-B71C65A2053A}"/>
          </ac:picMkLst>
        </pc:picChg>
      </pc:sldChg>
      <pc:sldChg chg="modSp mod">
        <pc:chgData name="Drgona, Jan" userId="8107277a-43fb-42e1-8aa0-684adf187181" providerId="ADAL" clId="{299CA028-6463-4E89-A484-56532AB6C869}" dt="2024-09-05T00:41:33.954" v="228" actId="1076"/>
        <pc:sldMkLst>
          <pc:docMk/>
          <pc:sldMk cId="3356209294" sldId="1600"/>
        </pc:sldMkLst>
        <pc:spChg chg="mod">
          <ac:chgData name="Drgona, Jan" userId="8107277a-43fb-42e1-8aa0-684adf187181" providerId="ADAL" clId="{299CA028-6463-4E89-A484-56532AB6C869}" dt="2024-09-05T00:33:57.904" v="16" actId="14100"/>
          <ac:spMkLst>
            <pc:docMk/>
            <pc:sldMk cId="3356209294" sldId="1600"/>
            <ac:spMk id="3" creationId="{B758B404-AC36-B0EF-DF87-70F2BA2FE6B8}"/>
          </ac:spMkLst>
        </pc:spChg>
        <pc:spChg chg="mod">
          <ac:chgData name="Drgona, Jan" userId="8107277a-43fb-42e1-8aa0-684adf187181" providerId="ADAL" clId="{299CA028-6463-4E89-A484-56532AB6C869}" dt="2024-09-05T00:41:33.954" v="228" actId="1076"/>
          <ac:spMkLst>
            <pc:docMk/>
            <pc:sldMk cId="3356209294" sldId="1600"/>
            <ac:spMk id="8" creationId="{C350D5E0-80A9-056A-11F4-BCC0D2809340}"/>
          </ac:spMkLst>
        </pc:spChg>
        <pc:spChg chg="mod">
          <ac:chgData name="Drgona, Jan" userId="8107277a-43fb-42e1-8aa0-684adf187181" providerId="ADAL" clId="{299CA028-6463-4E89-A484-56532AB6C869}" dt="2024-09-05T00:41:27.063" v="226" actId="255"/>
          <ac:spMkLst>
            <pc:docMk/>
            <pc:sldMk cId="3356209294" sldId="1600"/>
            <ac:spMk id="9" creationId="{BBF28771-C683-0FFE-C8CE-6F4CEED02D87}"/>
          </ac:spMkLst>
        </pc:spChg>
        <pc:picChg chg="mod">
          <ac:chgData name="Drgona, Jan" userId="8107277a-43fb-42e1-8aa0-684adf187181" providerId="ADAL" clId="{299CA028-6463-4E89-A484-56532AB6C869}" dt="2024-09-05T00:36:18.746" v="177" actId="1036"/>
          <ac:picMkLst>
            <pc:docMk/>
            <pc:sldMk cId="3356209294" sldId="1600"/>
            <ac:picMk id="5" creationId="{352265D4-3E63-43A3-E052-0E43009B03B8}"/>
          </ac:picMkLst>
        </pc:picChg>
        <pc:picChg chg="mod">
          <ac:chgData name="Drgona, Jan" userId="8107277a-43fb-42e1-8aa0-684adf187181" providerId="ADAL" clId="{299CA028-6463-4E89-A484-56532AB6C869}" dt="2024-09-05T00:34:34.242" v="62" actId="1037"/>
          <ac:picMkLst>
            <pc:docMk/>
            <pc:sldMk cId="3356209294" sldId="1600"/>
            <ac:picMk id="6" creationId="{5FDF1404-289B-4824-50A5-5D4E71805399}"/>
          </ac:picMkLst>
        </pc:picChg>
        <pc:picChg chg="mod">
          <ac:chgData name="Drgona, Jan" userId="8107277a-43fb-42e1-8aa0-684adf187181" providerId="ADAL" clId="{299CA028-6463-4E89-A484-56532AB6C869}" dt="2024-09-05T00:34:30.306" v="52" actId="1037"/>
          <ac:picMkLst>
            <pc:docMk/>
            <pc:sldMk cId="3356209294" sldId="1600"/>
            <ac:picMk id="13" creationId="{0C7D7B29-AAF4-3344-32D4-12B6CED16B0D}"/>
          </ac:picMkLst>
        </pc:picChg>
        <pc:picChg chg="mod">
          <ac:chgData name="Drgona, Jan" userId="8107277a-43fb-42e1-8aa0-684adf187181" providerId="ADAL" clId="{299CA028-6463-4E89-A484-56532AB6C869}" dt="2024-09-05T00:34:30.306" v="52" actId="1037"/>
          <ac:picMkLst>
            <pc:docMk/>
            <pc:sldMk cId="3356209294" sldId="1600"/>
            <ac:picMk id="19" creationId="{633857A7-A3F1-5133-8038-CFCB6B347A15}"/>
          </ac:picMkLst>
        </pc:picChg>
        <pc:picChg chg="mod">
          <ac:chgData name="Drgona, Jan" userId="8107277a-43fb-42e1-8aa0-684adf187181" providerId="ADAL" clId="{299CA028-6463-4E89-A484-56532AB6C869}" dt="2024-09-05T00:34:30.306" v="52" actId="1037"/>
          <ac:picMkLst>
            <pc:docMk/>
            <pc:sldMk cId="3356209294" sldId="1600"/>
            <ac:picMk id="21" creationId="{FE5DB062-2717-BBE9-4A7F-7F6DBF95A713}"/>
          </ac:picMkLst>
        </pc:picChg>
      </pc:sldChg>
      <pc:sldChg chg="modSp mod">
        <pc:chgData name="Drgona, Jan" userId="8107277a-43fb-42e1-8aa0-684adf187181" providerId="ADAL" clId="{299CA028-6463-4E89-A484-56532AB6C869}" dt="2024-09-05T00:42:03.819" v="236" actId="108"/>
        <pc:sldMkLst>
          <pc:docMk/>
          <pc:sldMk cId="1886607106" sldId="1607"/>
        </pc:sldMkLst>
        <pc:spChg chg="mod">
          <ac:chgData name="Drgona, Jan" userId="8107277a-43fb-42e1-8aa0-684adf187181" providerId="ADAL" clId="{299CA028-6463-4E89-A484-56532AB6C869}" dt="2024-09-05T00:36:28.125" v="178" actId="14100"/>
          <ac:spMkLst>
            <pc:docMk/>
            <pc:sldMk cId="1886607106" sldId="1607"/>
            <ac:spMk id="3" creationId="{B758B404-AC36-B0EF-DF87-70F2BA2FE6B8}"/>
          </ac:spMkLst>
        </pc:spChg>
        <pc:spChg chg="mod">
          <ac:chgData name="Drgona, Jan" userId="8107277a-43fb-42e1-8aa0-684adf187181" providerId="ADAL" clId="{299CA028-6463-4E89-A484-56532AB6C869}" dt="2024-09-05T00:41:55.559" v="235" actId="108"/>
          <ac:spMkLst>
            <pc:docMk/>
            <pc:sldMk cId="1886607106" sldId="1607"/>
            <ac:spMk id="5" creationId="{3AD07F18-0758-39E3-2427-63D5C2C7B08D}"/>
          </ac:spMkLst>
        </pc:spChg>
        <pc:spChg chg="mod">
          <ac:chgData name="Drgona, Jan" userId="8107277a-43fb-42e1-8aa0-684adf187181" providerId="ADAL" clId="{299CA028-6463-4E89-A484-56532AB6C869}" dt="2024-09-05T00:42:03.819" v="236" actId="108"/>
          <ac:spMkLst>
            <pc:docMk/>
            <pc:sldMk cId="1886607106" sldId="1607"/>
            <ac:spMk id="6" creationId="{E4E989F2-BFD3-1F4E-6968-E64609A08C7D}"/>
          </ac:spMkLst>
        </pc:spChg>
        <pc:spChg chg="mod">
          <ac:chgData name="Drgona, Jan" userId="8107277a-43fb-42e1-8aa0-684adf187181" providerId="ADAL" clId="{299CA028-6463-4E89-A484-56532AB6C869}" dt="2024-09-05T00:36:43.348" v="181" actId="1076"/>
          <ac:spMkLst>
            <pc:docMk/>
            <pc:sldMk cId="1886607106" sldId="1607"/>
            <ac:spMk id="10" creationId="{FA997836-43CD-14FB-70E9-865614AC72FD}"/>
          </ac:spMkLst>
        </pc:spChg>
        <pc:picChg chg="mod">
          <ac:chgData name="Drgona, Jan" userId="8107277a-43fb-42e1-8aa0-684adf187181" providerId="ADAL" clId="{299CA028-6463-4E89-A484-56532AB6C869}" dt="2024-09-05T00:37:45.385" v="200" actId="1035"/>
          <ac:picMkLst>
            <pc:docMk/>
            <pc:sldMk cId="1886607106" sldId="1607"/>
            <ac:picMk id="4" creationId="{DB9DA694-DF95-F0F8-FE62-F52640E19DBF}"/>
          </ac:picMkLst>
        </pc:picChg>
        <pc:picChg chg="mod">
          <ac:chgData name="Drgona, Jan" userId="8107277a-43fb-42e1-8aa0-684adf187181" providerId="ADAL" clId="{299CA028-6463-4E89-A484-56532AB6C869}" dt="2024-09-05T00:36:50.009" v="183" actId="1076"/>
          <ac:picMkLst>
            <pc:docMk/>
            <pc:sldMk cId="1886607106" sldId="1607"/>
            <ac:picMk id="8" creationId="{3F072CA9-39A8-5E3D-B80D-3D647A550927}"/>
          </ac:picMkLst>
        </pc:picChg>
        <pc:picChg chg="mod">
          <ac:chgData name="Drgona, Jan" userId="8107277a-43fb-42e1-8aa0-684adf187181" providerId="ADAL" clId="{299CA028-6463-4E89-A484-56532AB6C869}" dt="2024-09-05T00:36:35.971" v="180" actId="1076"/>
          <ac:picMkLst>
            <pc:docMk/>
            <pc:sldMk cId="1886607106" sldId="1607"/>
            <ac:picMk id="5122" creationId="{C40849F6-593A-4EA0-F6B2-517253C2054F}"/>
          </ac:picMkLst>
        </pc:picChg>
      </pc:sldChg>
      <pc:sldChg chg="modSp mod">
        <pc:chgData name="Drgona, Jan" userId="8107277a-43fb-42e1-8aa0-684adf187181" providerId="ADAL" clId="{299CA028-6463-4E89-A484-56532AB6C869}" dt="2024-09-05T00:42:31.712" v="243" actId="14100"/>
        <pc:sldMkLst>
          <pc:docMk/>
          <pc:sldMk cId="4096563906" sldId="1609"/>
        </pc:sldMkLst>
        <pc:spChg chg="mod">
          <ac:chgData name="Drgona, Jan" userId="8107277a-43fb-42e1-8aa0-684adf187181" providerId="ADAL" clId="{299CA028-6463-4E89-A484-56532AB6C869}" dt="2024-09-05T00:37:21.361" v="189" actId="14100"/>
          <ac:spMkLst>
            <pc:docMk/>
            <pc:sldMk cId="4096563906" sldId="1609"/>
            <ac:spMk id="3" creationId="{B758B404-AC36-B0EF-DF87-70F2BA2FE6B8}"/>
          </ac:spMkLst>
        </pc:spChg>
        <pc:spChg chg="mod">
          <ac:chgData name="Drgona, Jan" userId="8107277a-43fb-42e1-8aa0-684adf187181" providerId="ADAL" clId="{299CA028-6463-4E89-A484-56532AB6C869}" dt="2024-09-05T00:42:10.059" v="237" actId="108"/>
          <ac:spMkLst>
            <pc:docMk/>
            <pc:sldMk cId="4096563906" sldId="1609"/>
            <ac:spMk id="5" creationId="{8757334F-737F-1A42-19BF-A5A2D4D5AFB0}"/>
          </ac:spMkLst>
        </pc:spChg>
        <pc:spChg chg="mod">
          <ac:chgData name="Drgona, Jan" userId="8107277a-43fb-42e1-8aa0-684adf187181" providerId="ADAL" clId="{299CA028-6463-4E89-A484-56532AB6C869}" dt="2024-09-05T00:42:26.130" v="241" actId="1076"/>
          <ac:spMkLst>
            <pc:docMk/>
            <pc:sldMk cId="4096563906" sldId="1609"/>
            <ac:spMk id="15" creationId="{EA98A2BA-F9CD-ADC2-B062-5B79A085843B}"/>
          </ac:spMkLst>
        </pc:spChg>
        <pc:picChg chg="mod">
          <ac:chgData name="Drgona, Jan" userId="8107277a-43fb-42e1-8aa0-684adf187181" providerId="ADAL" clId="{299CA028-6463-4E89-A484-56532AB6C869}" dt="2024-09-05T00:37:27.292" v="191" actId="14100"/>
          <ac:picMkLst>
            <pc:docMk/>
            <pc:sldMk cId="4096563906" sldId="1609"/>
            <ac:picMk id="4" creationId="{DB9DA694-DF95-F0F8-FE62-F52640E19DBF}"/>
          </ac:picMkLst>
        </pc:picChg>
        <pc:picChg chg="mod">
          <ac:chgData name="Drgona, Jan" userId="8107277a-43fb-42e1-8aa0-684adf187181" providerId="ADAL" clId="{299CA028-6463-4E89-A484-56532AB6C869}" dt="2024-09-05T00:37:33.313" v="192" actId="1076"/>
          <ac:picMkLst>
            <pc:docMk/>
            <pc:sldMk cId="4096563906" sldId="1609"/>
            <ac:picMk id="13" creationId="{CC4857F1-2D5B-6A4F-911B-A9C852445A3B}"/>
          </ac:picMkLst>
        </pc:picChg>
        <pc:picChg chg="mod">
          <ac:chgData name="Drgona, Jan" userId="8107277a-43fb-42e1-8aa0-684adf187181" providerId="ADAL" clId="{299CA028-6463-4E89-A484-56532AB6C869}" dt="2024-09-05T00:42:31.712" v="243" actId="14100"/>
          <ac:picMkLst>
            <pc:docMk/>
            <pc:sldMk cId="4096563906" sldId="1609"/>
            <ac:picMk id="14" creationId="{4EF43070-2C87-CD22-3812-F36661B373C8}"/>
          </ac:picMkLst>
        </pc:picChg>
        <pc:picChg chg="mod">
          <ac:chgData name="Drgona, Jan" userId="8107277a-43fb-42e1-8aa0-684adf187181" providerId="ADAL" clId="{299CA028-6463-4E89-A484-56532AB6C869}" dt="2024-09-05T00:37:33.313" v="192" actId="1076"/>
          <ac:picMkLst>
            <pc:docMk/>
            <pc:sldMk cId="4096563906" sldId="1609"/>
            <ac:picMk id="8194" creationId="{3435E081-EB91-F831-B505-5604CBE1C4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2/4/2025</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3143250" y="0"/>
            <a:ext cx="6000750"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7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4" name="Slide Number Placeholder 3"/>
          <p:cNvSpPr>
            <a:spLocks noGrp="1"/>
          </p:cNvSpPr>
          <p:nvPr>
            <p:ph type="sldNum" sz="quarter" idx="12"/>
          </p:nvPr>
        </p:nvSpPr>
        <p:spPr>
          <a:xfrm>
            <a:off x="8746435" y="4857750"/>
            <a:ext cx="283265" cy="285750"/>
          </a:xfrm>
          <a:prstGeom prst="rect">
            <a:avLst/>
          </a:prstGeom>
        </p:spPr>
        <p:txBody>
          <a:bodyPr lIns="0" tIns="0" rIns="0" bIns="0" anchor="ctr" anchorCtr="0"/>
          <a:lstStyle>
            <a:lvl1pPr algn="r">
              <a:defRPr sz="750">
                <a:solidFill>
                  <a:srgbClr val="B3B3B3"/>
                </a:solidFill>
                <a:latin typeface="Arial" panose="020B0604020202020204" pitchFamily="34" charset="0"/>
                <a:cs typeface="Arial" panose="020B0604020202020204" pitchFamily="34" charset="0"/>
              </a:defRPr>
            </a:lvl1pPr>
          </a:lstStyle>
          <a:p>
            <a:pPr defTabSz="685772"/>
            <a:fld id="{FE7A4BB3-E848-5A44-82DF-322201952CD8}" type="slidenum">
              <a:rPr lang="en-US" smtClean="0"/>
              <a:pPr defTabSz="685772"/>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000250" y="169334"/>
            <a:ext cx="5179219" cy="819362"/>
          </a:xfrm>
          <a:prstGeom prst="rect">
            <a:avLst/>
          </a:prstGeom>
        </p:spPr>
        <p:txBody>
          <a:bodyPr lIns="0" anchor="b"/>
          <a:lstStyle>
            <a:lvl1pPr>
              <a:defRPr lang="en-US" sz="2000" b="1" kern="1200" dirty="0">
                <a:solidFill>
                  <a:srgbClr val="249EBB"/>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857250" y="1285875"/>
            <a:ext cx="8001000" cy="3429001"/>
          </a:xfrm>
          <a:prstGeom prst="rect">
            <a:avLst/>
          </a:prstGeom>
        </p:spPr>
        <p:txBody>
          <a:bodyPr/>
          <a:lstStyle>
            <a:lvl1pPr>
              <a:defRPr sz="1750">
                <a:latin typeface="Arial" panose="020B0604020202020204" pitchFamily="34" charset="0"/>
                <a:cs typeface="Arial" panose="020B0604020202020204" pitchFamily="34" charset="0"/>
              </a:defRPr>
            </a:lvl1pPr>
            <a:lvl2pPr marL="514330" indent="-171443">
              <a:buFont typeface="Wingdings" panose="05000000000000000000" pitchFamily="2" charset="2"/>
              <a:buChar char="§"/>
              <a:defRPr sz="1500">
                <a:latin typeface="Arial" panose="020B0604020202020204" pitchFamily="34" charset="0"/>
                <a:cs typeface="Arial" panose="020B0604020202020204" pitchFamily="34" charset="0"/>
              </a:defRPr>
            </a:lvl2pPr>
            <a:lvl3pPr marL="857216" indent="-171443">
              <a:buFont typeface="Wingdings" panose="05000000000000000000" pitchFamily="2" charset="2"/>
              <a:buChar char="ü"/>
              <a:defRPr sz="1250">
                <a:latin typeface="Arial" panose="020B0604020202020204" pitchFamily="34" charset="0"/>
                <a:cs typeface="Arial" panose="020B0604020202020204" pitchFamily="34" charset="0"/>
              </a:defRPr>
            </a:lvl3pPr>
            <a:lvl4pPr>
              <a:defRPr sz="1125">
                <a:latin typeface="Arial" panose="020B0604020202020204" pitchFamily="34" charset="0"/>
                <a:cs typeface="Arial" panose="020B0604020202020204" pitchFamily="34" charset="0"/>
              </a:defRPr>
            </a:lvl4pPr>
            <a:lvl5pPr marL="1542989" indent="-171443">
              <a:buFont typeface="Wingdings" panose="05000000000000000000" pitchFamily="2" charset="2"/>
              <a:buChar char="§"/>
              <a:defRPr sz="10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6689630" y="4871972"/>
            <a:ext cx="1942505" cy="271529"/>
          </a:xfrm>
          <a:prstGeom prst="rect">
            <a:avLst/>
          </a:prstGeom>
        </p:spPr>
        <p:txBody>
          <a:bodyPr vert="horz" lIns="91440" tIns="45720" rIns="91440" bIns="45720" rtlCol="0" anchor="ctr"/>
          <a:lstStyle>
            <a:lvl1pPr algn="r">
              <a:defRPr sz="750">
                <a:solidFill>
                  <a:schemeClr val="tx1">
                    <a:tint val="75000"/>
                  </a:schemeClr>
                </a:solidFill>
              </a:defRPr>
            </a:lvl1pPr>
          </a:lstStyle>
          <a:p>
            <a:pPr defTabSz="685772"/>
            <a:fld id="{9B7EE7B1-A6C1-4E39-8665-A73ED03F32E1}" type="datetimeFigureOut">
              <a:rPr lang="en-US" smtClean="0">
                <a:solidFill>
                  <a:srgbClr val="616265">
                    <a:tint val="75000"/>
                  </a:srgbClr>
                </a:solidFill>
              </a:rPr>
              <a:pPr defTabSz="685772"/>
              <a:t>2/4/2025</a:t>
            </a:fld>
            <a:endParaRPr lang="en-US" dirty="0">
              <a:solidFill>
                <a:srgbClr val="616265">
                  <a:tint val="75000"/>
                </a:srgbClr>
              </a:solidFill>
            </a:endParaRPr>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580779" y="4857750"/>
            <a:ext cx="7504889" cy="273844"/>
          </a:xfrm>
          <a:prstGeom prst="rect">
            <a:avLst/>
          </a:prstGeom>
        </p:spPr>
        <p:txBody>
          <a:bodyPr vert="horz" lIns="91440" tIns="45720" rIns="91440" bIns="45720" rtlCol="0" anchor="ctr"/>
          <a:lstStyle>
            <a:lvl1pPr algn="ctr">
              <a:defRPr sz="750">
                <a:solidFill>
                  <a:schemeClr val="tx1">
                    <a:tint val="75000"/>
                  </a:schemeClr>
                </a:solidFill>
              </a:defRPr>
            </a:lvl1pPr>
          </a:lstStyle>
          <a:p>
            <a:pPr defTabSz="685772"/>
            <a:endParaRPr lang="en-US" dirty="0">
              <a:solidFill>
                <a:srgbClr val="616265">
                  <a:tint val="75000"/>
                </a:srgbClr>
              </a:solidFill>
            </a:endParaRPr>
          </a:p>
        </p:txBody>
      </p:sp>
    </p:spTree>
    <p:extLst>
      <p:ext uri="{BB962C8B-B14F-4D97-AF65-F5344CB8AC3E}">
        <p14:creationId xmlns:p14="http://schemas.microsoft.com/office/powerpoint/2010/main" val="248018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3.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4035" r:id="rId4"/>
    <p:sldLayoutId id="2147484122" r:id="rId5"/>
    <p:sldLayoutId id="2147484120" r:id="rId6"/>
    <p:sldLayoutId id="2147484121" r:id="rId7"/>
    <p:sldLayoutId id="2147484123" r:id="rId8"/>
    <p:sldLayoutId id="2147483959" r:id="rId9"/>
    <p:sldLayoutId id="2147484127"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104" r:id="rId4"/>
    <p:sldLayoutId id="2147484105" r:id="rId5"/>
    <p:sldLayoutId id="2147484015" r:id="rId6"/>
    <p:sldLayoutId id="2147484016" r:id="rId7"/>
    <p:sldLayoutId id="2147484027" r:id="rId8"/>
    <p:sldLayoutId id="214748403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078" r:id="rId20"/>
    <p:sldLayoutId id="2147484079" r:id="rId21"/>
    <p:sldLayoutId id="2147484080" r:id="rId22"/>
    <p:sldLayoutId id="2147484086" r:id="rId23"/>
    <p:sldLayoutId id="2147484087" r:id="rId24"/>
    <p:sldLayoutId id="2147484118" r:id="rId25"/>
    <p:sldLayoutId id="2147484088" r:id="rId26"/>
    <p:sldLayoutId id="214748408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inite_difference_method" TargetMode="External"/><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hyperlink" Target="https://www.mathworks.com/help/slcontrol/ug/linearizing-nonlinear-models.html" TargetMode="External"/><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hyperlink" Target="https://apmonitor.com/pdc/index.php/Main/ModelLinearization" TargetMode="External"/><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s://apmonitor.com/pdc/index.php/Main/StateSpaceModel" TargetMode="External"/><Relationship Id="rId7" Type="http://schemas.openxmlformats.org/officeDocument/2006/relationships/image" Target="../media/image31.png"/><Relationship Id="rId2" Type="http://schemas.openxmlformats.org/officeDocument/2006/relationships/hyperlink" Target="https://en.wikipedia.org/wiki/State-space_representation" TargetMode="Externa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en.wikipedia.org/wiki/Lyapunov_stability" TargetMode="External"/><Relationship Id="rId2" Type="http://schemas.openxmlformats.org/officeDocument/2006/relationships/image" Target="../media/image29.png"/><Relationship Id="rId1" Type="http://schemas.openxmlformats.org/officeDocument/2006/relationships/slideLayout" Target="../slideLayouts/slideLayout10.xml"/><Relationship Id="rId6" Type="http://schemas.openxmlformats.org/officeDocument/2006/relationships/hyperlink" Target="https://files.mtstatic.com/"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en.wikipedia.org/wiki/Finite_element_method" TargetMode="Externa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ynamical_system" TargetMode="External"/><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hyperlink" Target="https://en.wikipedia.org/wiki/Ordinary_differential_equation"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hyperlink" Target="https://en.wikipedia.org/wiki/Euler_method" TargetMode="Externa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467751" y="1765084"/>
            <a:ext cx="8208498" cy="544124"/>
          </a:xfrm>
        </p:spPr>
        <p:txBody>
          <a:bodyPr>
            <a:normAutofit fontScale="90000"/>
          </a:bodyPr>
          <a:lstStyle/>
          <a:p>
            <a:r>
              <a:rPr lang="en-US" sz="4400" dirty="0">
                <a:latin typeface="Calibri" panose="020F0502020204030204" pitchFamily="34" charset="0"/>
                <a:ea typeface="Calibri" panose="020F0502020204030204" pitchFamily="34" charset="0"/>
                <a:cs typeface="Times New Roman" panose="02020603050405020304" pitchFamily="18" charset="0"/>
              </a:rPr>
              <a:t>Introduction to Machine Learning and Control for Building Energy Systems</a:t>
            </a:r>
            <a:endParaRPr lang="en-US" dirty="0"/>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51" y="3098764"/>
            <a:ext cx="8219053" cy="366706"/>
          </a:xfrm>
        </p:spPr>
        <p:txBody>
          <a:bodyPr>
            <a:noAutofit/>
          </a:bodyPr>
          <a:lstStyle/>
          <a:p>
            <a:pPr fontAlgn="t">
              <a:spcBef>
                <a:spcPts val="150"/>
              </a:spcBef>
            </a:pPr>
            <a:r>
              <a:rPr lang="en-US" sz="1800" b="1" dirty="0">
                <a:latin typeface="Arial"/>
                <a:cs typeface="Arial"/>
              </a:rPr>
              <a:t>Ján Drgoňa</a:t>
            </a:r>
          </a:p>
          <a:p>
            <a:pPr fontAlgn="t">
              <a:spcBef>
                <a:spcPts val="150"/>
              </a:spcBef>
            </a:pPr>
            <a:r>
              <a:rPr lang="en-US" sz="1600" dirty="0">
                <a:latin typeface="Arial"/>
                <a:cs typeface="Arial"/>
              </a:rPr>
              <a:t>Associate Professor @ </a:t>
            </a:r>
            <a:r>
              <a:rPr lang="en-US" sz="1600" dirty="0" err="1">
                <a:latin typeface="Arial"/>
                <a:cs typeface="Arial"/>
              </a:rPr>
              <a:t>CaSE</a:t>
            </a:r>
            <a:r>
              <a:rPr lang="en-US" sz="1600" dirty="0">
                <a:latin typeface="Arial"/>
                <a:cs typeface="Arial"/>
              </a:rPr>
              <a:t> &amp; ROSEI</a:t>
            </a:r>
            <a:br>
              <a:rPr lang="en-US" sz="1600" dirty="0">
                <a:latin typeface="Arial"/>
                <a:cs typeface="Arial"/>
              </a:rPr>
            </a:br>
            <a:endParaRPr lang="en-US" sz="1600" dirty="0">
              <a:solidFill>
                <a:schemeClr val="bg1">
                  <a:lumMod val="50000"/>
                </a:schemeClr>
              </a:solidFill>
            </a:endParaRPr>
          </a:p>
        </p:txBody>
      </p:sp>
    </p:spTree>
    <p:extLst>
      <p:ext uri="{BB962C8B-B14F-4D97-AF65-F5344CB8AC3E}">
        <p14:creationId xmlns:p14="http://schemas.microsoft.com/office/powerpoint/2010/main" val="62403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787D1-AC49-5667-8C30-38F4A91FB5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98929-A3CB-79D9-84D8-2F2B28906E62}"/>
              </a:ext>
            </a:extLst>
          </p:cNvPr>
          <p:cNvSpPr>
            <a:spLocks noGrp="1"/>
          </p:cNvSpPr>
          <p:nvPr>
            <p:ph sz="quarter" idx="20"/>
          </p:nvPr>
        </p:nvSpPr>
        <p:spPr>
          <a:xfrm>
            <a:off x="213815" y="800669"/>
            <a:ext cx="8889242" cy="3914208"/>
          </a:xfrm>
        </p:spPr>
        <p:txBody>
          <a:bodyPr/>
          <a:lstStyle/>
          <a:p>
            <a:pPr marL="0" marR="0" lvl="0" indent="0">
              <a:lnSpc>
                <a:spcPct val="107000"/>
              </a:lnSpc>
              <a:buNone/>
            </a:pPr>
            <a:r>
              <a:rPr lang="en-US" sz="1500" dirty="0"/>
              <a:t>The </a:t>
            </a:r>
            <a:r>
              <a:rPr lang="en-US" sz="1500" b="1" dirty="0"/>
              <a:t>Finite Difference Method (FDM)</a:t>
            </a:r>
            <a:r>
              <a:rPr lang="en-US" sz="1500" dirty="0"/>
              <a:t> is a numerical technique used for solving differential equations. In FDM, derivatives are approximated by finite differences, which convert continuous differential equations into discrete algebraic equations that can be solved numerically. These approximations are derived by considering the behavior of a function at discrete points on a grid. </a:t>
            </a:r>
          </a:p>
        </p:txBody>
      </p:sp>
      <p:sp>
        <p:nvSpPr>
          <p:cNvPr id="4" name="Title 2">
            <a:extLst>
              <a:ext uri="{FF2B5EF4-FFF2-40B4-BE49-F238E27FC236}">
                <a16:creationId xmlns:a16="http://schemas.microsoft.com/office/drawing/2014/main" id="{AFE07816-90B7-69F4-1FAD-CE98AE3F9779}"/>
              </a:ext>
            </a:extLst>
          </p:cNvPr>
          <p:cNvSpPr>
            <a:spLocks noGrp="1"/>
          </p:cNvSpPr>
          <p:nvPr>
            <p:ph type="title"/>
          </p:nvPr>
        </p:nvSpPr>
        <p:spPr>
          <a:xfrm>
            <a:off x="1223750" y="169334"/>
            <a:ext cx="7155976" cy="507831"/>
          </a:xfrm>
        </p:spPr>
        <p:txBody>
          <a:bodyPr/>
          <a:lstStyle/>
          <a:p>
            <a:r>
              <a:rPr lang="en-US" sz="1875" dirty="0">
                <a:solidFill>
                  <a:schemeClr val="tx2"/>
                </a:solidFill>
              </a:rPr>
              <a:t>Numerical Solutions: Finite Difference Method</a:t>
            </a:r>
          </a:p>
        </p:txBody>
      </p:sp>
      <p:pic>
        <p:nvPicPr>
          <p:cNvPr id="5" name="Picture 4">
            <a:extLst>
              <a:ext uri="{FF2B5EF4-FFF2-40B4-BE49-F238E27FC236}">
                <a16:creationId xmlns:a16="http://schemas.microsoft.com/office/drawing/2014/main" id="{54D46A41-2DA8-6B68-46F3-C52DFC9F3E8F}"/>
              </a:ext>
            </a:extLst>
          </p:cNvPr>
          <p:cNvPicPr>
            <a:picLocks noChangeAspect="1"/>
          </p:cNvPicPr>
          <p:nvPr/>
        </p:nvPicPr>
        <p:blipFill>
          <a:blip r:embed="rId2"/>
          <a:srcRect b="71048"/>
          <a:stretch/>
        </p:blipFill>
        <p:spPr>
          <a:xfrm>
            <a:off x="245919" y="2257586"/>
            <a:ext cx="5557894" cy="845006"/>
          </a:xfrm>
          <a:prstGeom prst="rect">
            <a:avLst/>
          </a:prstGeom>
        </p:spPr>
      </p:pic>
      <p:sp>
        <p:nvSpPr>
          <p:cNvPr id="7" name="TextBox 6">
            <a:extLst>
              <a:ext uri="{FF2B5EF4-FFF2-40B4-BE49-F238E27FC236}">
                <a16:creationId xmlns:a16="http://schemas.microsoft.com/office/drawing/2014/main" id="{9A9DDBB9-69D2-FA4C-6EE2-EE89D9ADB488}"/>
              </a:ext>
            </a:extLst>
          </p:cNvPr>
          <p:cNvSpPr txBox="1"/>
          <p:nvPr/>
        </p:nvSpPr>
        <p:spPr>
          <a:xfrm>
            <a:off x="213815" y="1876075"/>
            <a:ext cx="5263486" cy="323165"/>
          </a:xfrm>
          <a:prstGeom prst="rect">
            <a:avLst/>
          </a:prstGeom>
          <a:noFill/>
        </p:spPr>
        <p:txBody>
          <a:bodyPr wrap="square">
            <a:spAutoFit/>
          </a:bodyPr>
          <a:lstStyle/>
          <a:p>
            <a:r>
              <a:rPr lang="en-US" sz="1500" dirty="0"/>
              <a:t>Some FDM derivative approximation schemes:</a:t>
            </a:r>
          </a:p>
        </p:txBody>
      </p:sp>
      <p:pic>
        <p:nvPicPr>
          <p:cNvPr id="8" name="Picture 7">
            <a:extLst>
              <a:ext uri="{FF2B5EF4-FFF2-40B4-BE49-F238E27FC236}">
                <a16:creationId xmlns:a16="http://schemas.microsoft.com/office/drawing/2014/main" id="{15BEE5B4-FC4A-6A66-EF3F-9B89AA2DC038}"/>
              </a:ext>
            </a:extLst>
          </p:cNvPr>
          <p:cNvPicPr>
            <a:picLocks noChangeAspect="1"/>
          </p:cNvPicPr>
          <p:nvPr/>
        </p:nvPicPr>
        <p:blipFill>
          <a:blip r:embed="rId2"/>
          <a:srcRect t="41968" b="984"/>
          <a:stretch/>
        </p:blipFill>
        <p:spPr>
          <a:xfrm>
            <a:off x="245919" y="3109669"/>
            <a:ext cx="5557894" cy="1665027"/>
          </a:xfrm>
          <a:prstGeom prst="rect">
            <a:avLst/>
          </a:prstGeom>
        </p:spPr>
      </p:pic>
      <p:sp>
        <p:nvSpPr>
          <p:cNvPr id="10" name="TextBox 9">
            <a:extLst>
              <a:ext uri="{FF2B5EF4-FFF2-40B4-BE49-F238E27FC236}">
                <a16:creationId xmlns:a16="http://schemas.microsoft.com/office/drawing/2014/main" id="{F08F4D37-F17E-2BCD-1525-B4B36CE3B45C}"/>
              </a:ext>
            </a:extLst>
          </p:cNvPr>
          <p:cNvSpPr txBox="1"/>
          <p:nvPr/>
        </p:nvSpPr>
        <p:spPr>
          <a:xfrm>
            <a:off x="2372436" y="4902071"/>
            <a:ext cx="4572000" cy="253916"/>
          </a:xfrm>
          <a:prstGeom prst="rect">
            <a:avLst/>
          </a:prstGeom>
          <a:noFill/>
        </p:spPr>
        <p:txBody>
          <a:bodyPr wrap="square">
            <a:spAutoFit/>
          </a:bodyPr>
          <a:lstStyle/>
          <a:p>
            <a:r>
              <a:rPr lang="en-US" sz="1050" dirty="0">
                <a:hlinkClick r:id="rId3"/>
              </a:rPr>
              <a:t>https://en.wikipedia.org/wiki/Finite_difference_method</a:t>
            </a:r>
            <a:r>
              <a:rPr lang="en-US" sz="1050" dirty="0"/>
              <a:t> </a:t>
            </a:r>
          </a:p>
        </p:txBody>
      </p:sp>
      <p:pic>
        <p:nvPicPr>
          <p:cNvPr id="5122" name="Picture 2">
            <a:extLst>
              <a:ext uri="{FF2B5EF4-FFF2-40B4-BE49-F238E27FC236}">
                <a16:creationId xmlns:a16="http://schemas.microsoft.com/office/drawing/2014/main" id="{B91DEF30-1A6F-A040-0355-4A1EFAF6A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625" y="2216076"/>
            <a:ext cx="2361560" cy="2812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3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571B2-1C3E-EC00-A31A-E40C5CBF04E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F3364E-2BCD-CC69-71EE-75D30E6FAF5D}"/>
              </a:ext>
            </a:extLst>
          </p:cNvPr>
          <p:cNvSpPr>
            <a:spLocks noGrp="1"/>
          </p:cNvSpPr>
          <p:nvPr>
            <p:ph sz="quarter" idx="20"/>
          </p:nvPr>
        </p:nvSpPr>
        <p:spPr>
          <a:xfrm>
            <a:off x="354842" y="480549"/>
            <a:ext cx="8503408" cy="4234328"/>
          </a:xfrm>
        </p:spPr>
        <p:txBody>
          <a:bodyPr/>
          <a:lstStyle/>
          <a:p>
            <a:pPr marL="0" marR="0" lvl="0" indent="0">
              <a:lnSpc>
                <a:spcPct val="350000"/>
              </a:lnSpc>
              <a:buNone/>
            </a:pPr>
            <a:r>
              <a:rPr lang="en-US" sz="1500" kern="100" dirty="0">
                <a:effectLst/>
                <a:ea typeface="Calibri" panose="020F0502020204030204" pitchFamily="34" charset="0"/>
              </a:rPr>
              <a:t>Given nonlinear ODE with control inputs </a:t>
            </a:r>
            <a:r>
              <a:rPr lang="en-US" sz="1500" i="1" kern="100" dirty="0">
                <a:effectLst/>
                <a:ea typeface="Calibri" panose="020F0502020204030204" pitchFamily="34" charset="0"/>
              </a:rPr>
              <a:t>u</a:t>
            </a:r>
            <a:r>
              <a:rPr lang="en-US" sz="1500" kern="100" dirty="0">
                <a:effectLst/>
                <a:ea typeface="Calibri" panose="020F0502020204030204" pitchFamily="34" charset="0"/>
              </a:rPr>
              <a:t>:</a:t>
            </a:r>
            <a:endParaRPr lang="en-US" sz="1500" dirty="0"/>
          </a:p>
          <a:p>
            <a:pPr marL="0" marR="0" lvl="0" indent="0">
              <a:lnSpc>
                <a:spcPct val="350000"/>
              </a:lnSpc>
              <a:buNone/>
            </a:pPr>
            <a:r>
              <a:rPr lang="en-US" sz="1500" b="1" dirty="0"/>
              <a:t>Step 1: </a:t>
            </a:r>
            <a:r>
              <a:rPr lang="en-US" sz="1500" dirty="0"/>
              <a:t>Find the Operating Point (Equilibrium):</a:t>
            </a:r>
          </a:p>
          <a:p>
            <a:pPr marL="0" marR="0" lvl="0" indent="0">
              <a:lnSpc>
                <a:spcPct val="350000"/>
              </a:lnSpc>
              <a:spcBef>
                <a:spcPts val="0"/>
              </a:spcBef>
              <a:buNone/>
            </a:pPr>
            <a:r>
              <a:rPr lang="en-US" sz="1500" b="1" dirty="0"/>
              <a:t>Step 2: </a:t>
            </a:r>
            <a:r>
              <a:rPr lang="en-US" sz="1500" dirty="0"/>
              <a:t>Compute the Jacobian Matrices: </a:t>
            </a:r>
            <a:r>
              <a:rPr lang="en-US" sz="1500" kern="100" dirty="0">
                <a:effectLst/>
                <a:ea typeface="Calibri" panose="020F0502020204030204" pitchFamily="34" charset="0"/>
              </a:rPr>
              <a:t> </a:t>
            </a:r>
          </a:p>
          <a:p>
            <a:pPr marL="0" indent="0">
              <a:lnSpc>
                <a:spcPct val="350000"/>
              </a:lnSpc>
              <a:spcBef>
                <a:spcPts val="1800"/>
              </a:spcBef>
              <a:buNone/>
            </a:pPr>
            <a:r>
              <a:rPr lang="en-US" sz="1500" b="1" dirty="0"/>
              <a:t>Step 3: </a:t>
            </a:r>
            <a:r>
              <a:rPr lang="en-US" sz="1500" dirty="0"/>
              <a:t>Form the Linearized System:</a:t>
            </a:r>
          </a:p>
          <a:p>
            <a:pPr marL="342900" marR="0" lvl="0" indent="-342900">
              <a:lnSpc>
                <a:spcPct val="350000"/>
              </a:lnSpc>
              <a:buFont typeface="Symbol" panose="05050102010706020507" pitchFamily="18" charset="2"/>
              <a:buChar char=""/>
            </a:pPr>
            <a:endParaRPr lang="en-US" sz="1500" kern="100" dirty="0">
              <a:effectLst/>
              <a:ea typeface="Calibri" panose="020F0502020204030204" pitchFamily="34" charset="0"/>
            </a:endParaRPr>
          </a:p>
        </p:txBody>
      </p:sp>
      <p:sp>
        <p:nvSpPr>
          <p:cNvPr id="4" name="Title 2">
            <a:extLst>
              <a:ext uri="{FF2B5EF4-FFF2-40B4-BE49-F238E27FC236}">
                <a16:creationId xmlns:a16="http://schemas.microsoft.com/office/drawing/2014/main" id="{3723291A-4ADF-5324-8B81-579798322950}"/>
              </a:ext>
            </a:extLst>
          </p:cNvPr>
          <p:cNvSpPr>
            <a:spLocks noGrp="1"/>
          </p:cNvSpPr>
          <p:nvPr>
            <p:ph type="title"/>
          </p:nvPr>
        </p:nvSpPr>
        <p:spPr>
          <a:xfrm>
            <a:off x="1360227" y="169334"/>
            <a:ext cx="7037695" cy="507831"/>
          </a:xfrm>
        </p:spPr>
        <p:txBody>
          <a:bodyPr/>
          <a:lstStyle/>
          <a:p>
            <a:r>
              <a:rPr lang="en-US" sz="1875" dirty="0">
                <a:solidFill>
                  <a:schemeClr val="tx2"/>
                </a:solidFill>
              </a:rPr>
              <a:t>Numerical Solutions: Linearization of Nonlinear ODEs  </a:t>
            </a:r>
          </a:p>
        </p:txBody>
      </p:sp>
      <p:pic>
        <p:nvPicPr>
          <p:cNvPr id="6" name="Picture 5">
            <a:extLst>
              <a:ext uri="{FF2B5EF4-FFF2-40B4-BE49-F238E27FC236}">
                <a16:creationId xmlns:a16="http://schemas.microsoft.com/office/drawing/2014/main" id="{E1994E5A-E92B-F542-2485-9761A1C551F7}"/>
              </a:ext>
            </a:extLst>
          </p:cNvPr>
          <p:cNvPicPr>
            <a:picLocks noChangeAspect="1"/>
          </p:cNvPicPr>
          <p:nvPr/>
        </p:nvPicPr>
        <p:blipFill>
          <a:blip r:embed="rId2"/>
          <a:stretch>
            <a:fillRect/>
          </a:stretch>
        </p:blipFill>
        <p:spPr>
          <a:xfrm>
            <a:off x="1550443" y="2134477"/>
            <a:ext cx="1373303" cy="415185"/>
          </a:xfrm>
          <a:prstGeom prst="rect">
            <a:avLst/>
          </a:prstGeom>
        </p:spPr>
      </p:pic>
      <p:pic>
        <p:nvPicPr>
          <p:cNvPr id="8" name="Picture 7">
            <a:extLst>
              <a:ext uri="{FF2B5EF4-FFF2-40B4-BE49-F238E27FC236}">
                <a16:creationId xmlns:a16="http://schemas.microsoft.com/office/drawing/2014/main" id="{5E8CE412-ED37-E7EE-EB5B-99BE03B22FBB}"/>
              </a:ext>
            </a:extLst>
          </p:cNvPr>
          <p:cNvPicPr>
            <a:picLocks noChangeAspect="1"/>
          </p:cNvPicPr>
          <p:nvPr/>
        </p:nvPicPr>
        <p:blipFill>
          <a:blip r:embed="rId3"/>
          <a:srcRect t="12514" b="11886"/>
          <a:stretch/>
        </p:blipFill>
        <p:spPr>
          <a:xfrm>
            <a:off x="1496405" y="2995385"/>
            <a:ext cx="3133017" cy="618698"/>
          </a:xfrm>
          <a:prstGeom prst="rect">
            <a:avLst/>
          </a:prstGeom>
        </p:spPr>
      </p:pic>
      <p:pic>
        <p:nvPicPr>
          <p:cNvPr id="10" name="Picture 9">
            <a:extLst>
              <a:ext uri="{FF2B5EF4-FFF2-40B4-BE49-F238E27FC236}">
                <a16:creationId xmlns:a16="http://schemas.microsoft.com/office/drawing/2014/main" id="{015CB664-4DF0-CB5E-AEA2-14BE7C88128F}"/>
              </a:ext>
            </a:extLst>
          </p:cNvPr>
          <p:cNvPicPr>
            <a:picLocks noChangeAspect="1"/>
          </p:cNvPicPr>
          <p:nvPr/>
        </p:nvPicPr>
        <p:blipFill>
          <a:blip r:embed="rId4"/>
          <a:stretch>
            <a:fillRect/>
          </a:stretch>
        </p:blipFill>
        <p:spPr>
          <a:xfrm>
            <a:off x="1476946" y="3984978"/>
            <a:ext cx="2541608" cy="374724"/>
          </a:xfrm>
          <a:prstGeom prst="rect">
            <a:avLst/>
          </a:prstGeom>
        </p:spPr>
      </p:pic>
      <p:pic>
        <p:nvPicPr>
          <p:cNvPr id="12" name="Picture 11">
            <a:extLst>
              <a:ext uri="{FF2B5EF4-FFF2-40B4-BE49-F238E27FC236}">
                <a16:creationId xmlns:a16="http://schemas.microsoft.com/office/drawing/2014/main" id="{7F623E7C-03A7-EC60-293B-B66D22C9C90C}"/>
              </a:ext>
            </a:extLst>
          </p:cNvPr>
          <p:cNvPicPr>
            <a:picLocks noChangeAspect="1"/>
          </p:cNvPicPr>
          <p:nvPr/>
        </p:nvPicPr>
        <p:blipFill>
          <a:blip r:embed="rId5"/>
          <a:srcRect t="7061"/>
          <a:stretch/>
        </p:blipFill>
        <p:spPr>
          <a:xfrm>
            <a:off x="1476946" y="4399951"/>
            <a:ext cx="1970408" cy="584449"/>
          </a:xfrm>
          <a:prstGeom prst="rect">
            <a:avLst/>
          </a:prstGeom>
        </p:spPr>
      </p:pic>
      <p:sp>
        <p:nvSpPr>
          <p:cNvPr id="14" name="TextBox 13">
            <a:extLst>
              <a:ext uri="{FF2B5EF4-FFF2-40B4-BE49-F238E27FC236}">
                <a16:creationId xmlns:a16="http://schemas.microsoft.com/office/drawing/2014/main" id="{3445B532-54BB-E452-3973-8F633AA3C6E3}"/>
              </a:ext>
            </a:extLst>
          </p:cNvPr>
          <p:cNvSpPr txBox="1"/>
          <p:nvPr/>
        </p:nvSpPr>
        <p:spPr>
          <a:xfrm>
            <a:off x="3816824" y="4726450"/>
            <a:ext cx="5158854" cy="415498"/>
          </a:xfrm>
          <a:prstGeom prst="rect">
            <a:avLst/>
          </a:prstGeom>
          <a:noFill/>
        </p:spPr>
        <p:txBody>
          <a:bodyPr wrap="square">
            <a:spAutoFit/>
          </a:bodyPr>
          <a:lstStyle/>
          <a:p>
            <a:r>
              <a:rPr lang="en-US" sz="1050" dirty="0">
                <a:hlinkClick r:id="rId6"/>
              </a:rPr>
              <a:t>https://apmonitor.com/pdc/index.php/Main/ModelLinearization</a:t>
            </a:r>
            <a:endParaRPr lang="en-US" sz="1050" dirty="0"/>
          </a:p>
          <a:p>
            <a:r>
              <a:rPr lang="en-US" sz="1050" dirty="0">
                <a:hlinkClick r:id="rId7"/>
              </a:rPr>
              <a:t>https://www.mathworks.com/help/slcontrol/ug/linearizing-nonlinear-models.html</a:t>
            </a:r>
            <a:r>
              <a:rPr lang="en-US" sz="1050" dirty="0"/>
              <a:t> </a:t>
            </a:r>
          </a:p>
        </p:txBody>
      </p:sp>
      <p:pic>
        <p:nvPicPr>
          <p:cNvPr id="9220" name="Picture 4">
            <a:extLst>
              <a:ext uri="{FF2B5EF4-FFF2-40B4-BE49-F238E27FC236}">
                <a16:creationId xmlns:a16="http://schemas.microsoft.com/office/drawing/2014/main" id="{6452878D-4BCA-104B-3A10-EB059079F2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323"/>
          <a:stretch/>
        </p:blipFill>
        <p:spPr bwMode="auto">
          <a:xfrm>
            <a:off x="4969349" y="1250421"/>
            <a:ext cx="4002451" cy="33345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A79BB8E-92FD-B4A1-E005-1EA1CD53C82B}"/>
              </a:ext>
            </a:extLst>
          </p:cNvPr>
          <p:cNvPicPr>
            <a:picLocks noChangeAspect="1"/>
          </p:cNvPicPr>
          <p:nvPr/>
        </p:nvPicPr>
        <p:blipFill>
          <a:blip r:embed="rId9"/>
          <a:stretch>
            <a:fillRect/>
          </a:stretch>
        </p:blipFill>
        <p:spPr>
          <a:xfrm>
            <a:off x="1588749" y="1250421"/>
            <a:ext cx="1296689" cy="585853"/>
          </a:xfrm>
          <a:prstGeom prst="rect">
            <a:avLst/>
          </a:prstGeom>
        </p:spPr>
      </p:pic>
    </p:spTree>
    <p:extLst>
      <p:ext uri="{BB962C8B-B14F-4D97-AF65-F5344CB8AC3E}">
        <p14:creationId xmlns:p14="http://schemas.microsoft.com/office/powerpoint/2010/main" val="327685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A442-D49E-EE14-61A4-A753D1D243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9C140-2247-5117-EBD1-85F8F39A928F}"/>
              </a:ext>
            </a:extLst>
          </p:cNvPr>
          <p:cNvSpPr>
            <a:spLocks noGrp="1"/>
          </p:cNvSpPr>
          <p:nvPr>
            <p:ph sz="quarter" idx="20"/>
          </p:nvPr>
        </p:nvSpPr>
        <p:spPr>
          <a:xfrm>
            <a:off x="163773" y="905301"/>
            <a:ext cx="8916537" cy="3809576"/>
          </a:xfrm>
        </p:spPr>
        <p:txBody>
          <a:bodyPr/>
          <a:lstStyle/>
          <a:p>
            <a:pPr marL="0" marR="0" lvl="0" indent="0">
              <a:lnSpc>
                <a:spcPct val="107000"/>
              </a:lnSpc>
              <a:buNone/>
            </a:pPr>
            <a:r>
              <a:rPr lang="en-US" sz="1500" dirty="0"/>
              <a:t>A </a:t>
            </a:r>
            <a:r>
              <a:rPr lang="en-US" sz="1500" b="1" dirty="0"/>
              <a:t>State Space Model (SSM)</a:t>
            </a:r>
            <a:r>
              <a:rPr lang="en-US" sz="1500" dirty="0"/>
              <a:t> is used to describe dynamic systems </a:t>
            </a:r>
            <a:r>
              <a:rPr lang="en-US" sz="1600" dirty="0"/>
              <a:t>in a structured form of first-order differential or difference equations. SSMs are widely used in control theory.</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2">
            <a:extLst>
              <a:ext uri="{FF2B5EF4-FFF2-40B4-BE49-F238E27FC236}">
                <a16:creationId xmlns:a16="http://schemas.microsoft.com/office/drawing/2014/main" id="{EEDB679E-666C-A684-67CD-54123EBA8477}"/>
              </a:ext>
            </a:extLst>
          </p:cNvPr>
          <p:cNvSpPr>
            <a:spLocks noGrp="1"/>
          </p:cNvSpPr>
          <p:nvPr>
            <p:ph type="title"/>
          </p:nvPr>
        </p:nvSpPr>
        <p:spPr>
          <a:xfrm>
            <a:off x="1433015" y="169334"/>
            <a:ext cx="5746454" cy="507831"/>
          </a:xfrm>
        </p:spPr>
        <p:txBody>
          <a:bodyPr/>
          <a:lstStyle/>
          <a:p>
            <a:r>
              <a:rPr lang="en-US" sz="1875" dirty="0">
                <a:solidFill>
                  <a:schemeClr val="tx2"/>
                </a:solidFill>
              </a:rPr>
              <a:t>State Space Models (SSMs)</a:t>
            </a:r>
          </a:p>
        </p:txBody>
      </p:sp>
      <p:sp>
        <p:nvSpPr>
          <p:cNvPr id="5" name="TextBox 4">
            <a:extLst>
              <a:ext uri="{FF2B5EF4-FFF2-40B4-BE49-F238E27FC236}">
                <a16:creationId xmlns:a16="http://schemas.microsoft.com/office/drawing/2014/main" id="{6A1CD2F0-8206-9A2A-E83E-7DE726B2B540}"/>
              </a:ext>
            </a:extLst>
          </p:cNvPr>
          <p:cNvSpPr txBox="1"/>
          <p:nvPr/>
        </p:nvSpPr>
        <p:spPr>
          <a:xfrm>
            <a:off x="3496105" y="4714876"/>
            <a:ext cx="4572000" cy="415498"/>
          </a:xfrm>
          <a:prstGeom prst="rect">
            <a:avLst/>
          </a:prstGeom>
          <a:noFill/>
        </p:spPr>
        <p:txBody>
          <a:bodyPr wrap="square">
            <a:spAutoFit/>
          </a:bodyPr>
          <a:lstStyle/>
          <a:p>
            <a:r>
              <a:rPr lang="en-US" sz="1050" dirty="0">
                <a:hlinkClick r:id="rId2"/>
              </a:rPr>
              <a:t>https://en.wikipedia.org/wiki/State-space_representation</a:t>
            </a:r>
            <a:endParaRPr lang="en-US" sz="1050" dirty="0"/>
          </a:p>
          <a:p>
            <a:r>
              <a:rPr lang="en-US" sz="1050" dirty="0">
                <a:hlinkClick r:id="rId3"/>
              </a:rPr>
              <a:t>https://apmonitor.com/pdc/index.php/Main/StateSpaceModel</a:t>
            </a:r>
            <a:r>
              <a:rPr lang="en-US" sz="1050" dirty="0"/>
              <a:t>  </a:t>
            </a:r>
          </a:p>
        </p:txBody>
      </p:sp>
      <p:pic>
        <p:nvPicPr>
          <p:cNvPr id="7170" name="Picture 2">
            <a:extLst>
              <a:ext uri="{FF2B5EF4-FFF2-40B4-BE49-F238E27FC236}">
                <a16:creationId xmlns:a16="http://schemas.microsoft.com/office/drawing/2014/main" id="{04F3418A-A04E-A6B3-1A3A-65317B8D2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01" y="3461503"/>
            <a:ext cx="4142376" cy="15533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606E005-6060-9B21-2E31-E85CA0A87FFC}"/>
              </a:ext>
            </a:extLst>
          </p:cNvPr>
          <p:cNvPicPr>
            <a:picLocks noChangeAspect="1"/>
          </p:cNvPicPr>
          <p:nvPr/>
        </p:nvPicPr>
        <p:blipFill>
          <a:blip r:embed="rId5"/>
          <a:stretch>
            <a:fillRect/>
          </a:stretch>
        </p:blipFill>
        <p:spPr>
          <a:xfrm>
            <a:off x="852371" y="2030531"/>
            <a:ext cx="2536823" cy="974288"/>
          </a:xfrm>
          <a:prstGeom prst="rect">
            <a:avLst/>
          </a:prstGeom>
        </p:spPr>
      </p:pic>
      <p:sp>
        <p:nvSpPr>
          <p:cNvPr id="12" name="TextBox 11">
            <a:extLst>
              <a:ext uri="{FF2B5EF4-FFF2-40B4-BE49-F238E27FC236}">
                <a16:creationId xmlns:a16="http://schemas.microsoft.com/office/drawing/2014/main" id="{72F0009C-B15D-F871-09F1-ACE8F146C4DB}"/>
              </a:ext>
            </a:extLst>
          </p:cNvPr>
          <p:cNvSpPr txBox="1"/>
          <p:nvPr/>
        </p:nvSpPr>
        <p:spPr>
          <a:xfrm>
            <a:off x="216090" y="1684620"/>
            <a:ext cx="4572000" cy="323165"/>
          </a:xfrm>
          <a:prstGeom prst="rect">
            <a:avLst/>
          </a:prstGeom>
          <a:noFill/>
        </p:spPr>
        <p:txBody>
          <a:bodyPr wrap="square">
            <a:spAutoFit/>
          </a:bodyPr>
          <a:lstStyle/>
          <a:p>
            <a:r>
              <a:rPr lang="en-US" sz="1500" dirty="0"/>
              <a:t>Continuous-time linear SSM:</a:t>
            </a:r>
          </a:p>
        </p:txBody>
      </p:sp>
      <p:sp>
        <p:nvSpPr>
          <p:cNvPr id="13" name="TextBox 12">
            <a:extLst>
              <a:ext uri="{FF2B5EF4-FFF2-40B4-BE49-F238E27FC236}">
                <a16:creationId xmlns:a16="http://schemas.microsoft.com/office/drawing/2014/main" id="{A7B6F3EF-D776-FDD3-45AC-39A6462D2EC0}"/>
              </a:ext>
            </a:extLst>
          </p:cNvPr>
          <p:cNvSpPr txBox="1"/>
          <p:nvPr/>
        </p:nvSpPr>
        <p:spPr>
          <a:xfrm>
            <a:off x="4260377" y="1684620"/>
            <a:ext cx="4572000" cy="323165"/>
          </a:xfrm>
          <a:prstGeom prst="rect">
            <a:avLst/>
          </a:prstGeom>
          <a:noFill/>
        </p:spPr>
        <p:txBody>
          <a:bodyPr wrap="square">
            <a:spAutoFit/>
          </a:bodyPr>
          <a:lstStyle/>
          <a:p>
            <a:r>
              <a:rPr lang="en-US" sz="1500" dirty="0"/>
              <a:t>Discrete-time linear SSM:</a:t>
            </a:r>
          </a:p>
        </p:txBody>
      </p:sp>
      <p:pic>
        <p:nvPicPr>
          <p:cNvPr id="15" name="Picture 14">
            <a:extLst>
              <a:ext uri="{FF2B5EF4-FFF2-40B4-BE49-F238E27FC236}">
                <a16:creationId xmlns:a16="http://schemas.microsoft.com/office/drawing/2014/main" id="{0B6B7D49-AADC-5716-5483-18F97F2CC720}"/>
              </a:ext>
            </a:extLst>
          </p:cNvPr>
          <p:cNvPicPr>
            <a:picLocks noChangeAspect="1"/>
          </p:cNvPicPr>
          <p:nvPr/>
        </p:nvPicPr>
        <p:blipFill>
          <a:blip r:embed="rId6"/>
          <a:srcRect t="7796"/>
          <a:stretch/>
        </p:blipFill>
        <p:spPr>
          <a:xfrm>
            <a:off x="4926554" y="2051628"/>
            <a:ext cx="2452998" cy="1111382"/>
          </a:xfrm>
          <a:prstGeom prst="rect">
            <a:avLst/>
          </a:prstGeom>
        </p:spPr>
      </p:pic>
      <p:sp>
        <p:nvSpPr>
          <p:cNvPr id="18" name="TextBox 17">
            <a:extLst>
              <a:ext uri="{FF2B5EF4-FFF2-40B4-BE49-F238E27FC236}">
                <a16:creationId xmlns:a16="http://schemas.microsoft.com/office/drawing/2014/main" id="{8B73F1FC-4F1B-3126-5684-8A5E23A3056B}"/>
              </a:ext>
            </a:extLst>
          </p:cNvPr>
          <p:cNvSpPr txBox="1"/>
          <p:nvPr/>
        </p:nvSpPr>
        <p:spPr>
          <a:xfrm>
            <a:off x="4275468" y="3199748"/>
            <a:ext cx="4572000" cy="323165"/>
          </a:xfrm>
          <a:prstGeom prst="rect">
            <a:avLst/>
          </a:prstGeom>
          <a:noFill/>
        </p:spPr>
        <p:txBody>
          <a:bodyPr wrap="square">
            <a:spAutoFit/>
          </a:bodyPr>
          <a:lstStyle/>
          <a:p>
            <a:r>
              <a:rPr lang="en-US" sz="1500" dirty="0"/>
              <a:t>Continuous-time nonlinear SSM:</a:t>
            </a:r>
          </a:p>
        </p:txBody>
      </p:sp>
      <p:sp>
        <p:nvSpPr>
          <p:cNvPr id="19" name="TextBox 18">
            <a:extLst>
              <a:ext uri="{FF2B5EF4-FFF2-40B4-BE49-F238E27FC236}">
                <a16:creationId xmlns:a16="http://schemas.microsoft.com/office/drawing/2014/main" id="{FD69DB38-476D-DE91-75DD-138B9BFAE31B}"/>
              </a:ext>
            </a:extLst>
          </p:cNvPr>
          <p:cNvSpPr txBox="1"/>
          <p:nvPr/>
        </p:nvSpPr>
        <p:spPr>
          <a:xfrm>
            <a:off x="260967" y="3100725"/>
            <a:ext cx="2893326" cy="323165"/>
          </a:xfrm>
          <a:prstGeom prst="rect">
            <a:avLst/>
          </a:prstGeom>
          <a:noFill/>
        </p:spPr>
        <p:txBody>
          <a:bodyPr wrap="square">
            <a:spAutoFit/>
          </a:bodyPr>
          <a:lstStyle/>
          <a:p>
            <a:r>
              <a:rPr lang="en-US" sz="1500" dirty="0"/>
              <a:t>Linear SSM block diagram:</a:t>
            </a:r>
          </a:p>
        </p:txBody>
      </p:sp>
      <p:pic>
        <p:nvPicPr>
          <p:cNvPr id="21" name="Picture 20">
            <a:extLst>
              <a:ext uri="{FF2B5EF4-FFF2-40B4-BE49-F238E27FC236}">
                <a16:creationId xmlns:a16="http://schemas.microsoft.com/office/drawing/2014/main" id="{08B05A5E-B023-AAEF-32A4-03D0347C90D6}"/>
              </a:ext>
            </a:extLst>
          </p:cNvPr>
          <p:cNvPicPr>
            <a:picLocks noChangeAspect="1"/>
          </p:cNvPicPr>
          <p:nvPr/>
        </p:nvPicPr>
        <p:blipFill>
          <a:blip r:embed="rId7"/>
          <a:stretch>
            <a:fillRect/>
          </a:stretch>
        </p:blipFill>
        <p:spPr>
          <a:xfrm>
            <a:off x="5055934" y="3655244"/>
            <a:ext cx="2265092" cy="934953"/>
          </a:xfrm>
          <a:prstGeom prst="rect">
            <a:avLst/>
          </a:prstGeom>
        </p:spPr>
      </p:pic>
    </p:spTree>
    <p:extLst>
      <p:ext uri="{BB962C8B-B14F-4D97-AF65-F5344CB8AC3E}">
        <p14:creationId xmlns:p14="http://schemas.microsoft.com/office/powerpoint/2010/main" val="2330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E9CCB-7430-726F-6C43-5A5F0DFDB60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97700C90-FC0D-EFAA-C48C-7C794D9B4BDF}"/>
              </a:ext>
            </a:extLst>
          </p:cNvPr>
          <p:cNvSpPr>
            <a:spLocks noGrp="1"/>
          </p:cNvSpPr>
          <p:nvPr>
            <p:ph type="title"/>
          </p:nvPr>
        </p:nvSpPr>
        <p:spPr>
          <a:xfrm>
            <a:off x="1571896" y="169334"/>
            <a:ext cx="6316510" cy="507831"/>
          </a:xfrm>
        </p:spPr>
        <p:txBody>
          <a:bodyPr/>
          <a:lstStyle/>
          <a:p>
            <a:r>
              <a:rPr lang="en-US" sz="1875" dirty="0">
                <a:solidFill>
                  <a:schemeClr val="tx2"/>
                </a:solidFill>
              </a:rPr>
              <a:t>Solutions and Stability of Linear State-Space Models</a:t>
            </a:r>
          </a:p>
        </p:txBody>
      </p:sp>
      <p:pic>
        <p:nvPicPr>
          <p:cNvPr id="7" name="Picture 6">
            <a:extLst>
              <a:ext uri="{FF2B5EF4-FFF2-40B4-BE49-F238E27FC236}">
                <a16:creationId xmlns:a16="http://schemas.microsoft.com/office/drawing/2014/main" id="{399453D2-531C-41B3-2534-6DE4E7A5E076}"/>
              </a:ext>
            </a:extLst>
          </p:cNvPr>
          <p:cNvPicPr>
            <a:picLocks noChangeAspect="1"/>
          </p:cNvPicPr>
          <p:nvPr/>
        </p:nvPicPr>
        <p:blipFill>
          <a:blip r:embed="rId2"/>
          <a:stretch>
            <a:fillRect/>
          </a:stretch>
        </p:blipFill>
        <p:spPr>
          <a:xfrm>
            <a:off x="220023" y="1216215"/>
            <a:ext cx="2536823" cy="974288"/>
          </a:xfrm>
          <a:prstGeom prst="rect">
            <a:avLst/>
          </a:prstGeom>
        </p:spPr>
      </p:pic>
      <p:sp>
        <p:nvSpPr>
          <p:cNvPr id="8" name="TextBox 7">
            <a:extLst>
              <a:ext uri="{FF2B5EF4-FFF2-40B4-BE49-F238E27FC236}">
                <a16:creationId xmlns:a16="http://schemas.microsoft.com/office/drawing/2014/main" id="{4D932179-EF15-C27A-0F8E-CB4FAC4E0524}"/>
              </a:ext>
            </a:extLst>
          </p:cNvPr>
          <p:cNvSpPr txBox="1"/>
          <p:nvPr/>
        </p:nvSpPr>
        <p:spPr>
          <a:xfrm>
            <a:off x="79613" y="870304"/>
            <a:ext cx="4572000" cy="323165"/>
          </a:xfrm>
          <a:prstGeom prst="rect">
            <a:avLst/>
          </a:prstGeom>
          <a:noFill/>
        </p:spPr>
        <p:txBody>
          <a:bodyPr wrap="square">
            <a:spAutoFit/>
          </a:bodyPr>
          <a:lstStyle/>
          <a:p>
            <a:r>
              <a:rPr lang="en-US" sz="1500" dirty="0"/>
              <a:t>Continuous-time linear SSM:</a:t>
            </a:r>
          </a:p>
        </p:txBody>
      </p:sp>
      <p:sp>
        <p:nvSpPr>
          <p:cNvPr id="10" name="TextBox 9">
            <a:extLst>
              <a:ext uri="{FF2B5EF4-FFF2-40B4-BE49-F238E27FC236}">
                <a16:creationId xmlns:a16="http://schemas.microsoft.com/office/drawing/2014/main" id="{E021BD94-ABE7-B2FA-FC5D-F41902B3B4DD}"/>
              </a:ext>
            </a:extLst>
          </p:cNvPr>
          <p:cNvSpPr txBox="1"/>
          <p:nvPr/>
        </p:nvSpPr>
        <p:spPr>
          <a:xfrm>
            <a:off x="3337449" y="898996"/>
            <a:ext cx="5488103" cy="323165"/>
          </a:xfrm>
          <a:prstGeom prst="rect">
            <a:avLst/>
          </a:prstGeom>
          <a:noFill/>
        </p:spPr>
        <p:txBody>
          <a:bodyPr wrap="square">
            <a:spAutoFit/>
          </a:bodyPr>
          <a:lstStyle/>
          <a:p>
            <a:r>
              <a:rPr lang="en-US" sz="1500" dirty="0"/>
              <a:t>General solution to the state equation without inputs </a:t>
            </a:r>
            <a:r>
              <a:rPr lang="en-US" sz="1500" i="1" dirty="0"/>
              <a:t>u(t):</a:t>
            </a:r>
          </a:p>
        </p:txBody>
      </p:sp>
      <p:pic>
        <p:nvPicPr>
          <p:cNvPr id="12" name="Picture 11">
            <a:extLst>
              <a:ext uri="{FF2B5EF4-FFF2-40B4-BE49-F238E27FC236}">
                <a16:creationId xmlns:a16="http://schemas.microsoft.com/office/drawing/2014/main" id="{757480AA-9030-7C3F-D91A-9970D8BA8BEB}"/>
              </a:ext>
            </a:extLst>
          </p:cNvPr>
          <p:cNvPicPr>
            <a:picLocks noChangeAspect="1"/>
          </p:cNvPicPr>
          <p:nvPr/>
        </p:nvPicPr>
        <p:blipFill>
          <a:blip r:embed="rId3"/>
          <a:stretch>
            <a:fillRect/>
          </a:stretch>
        </p:blipFill>
        <p:spPr>
          <a:xfrm>
            <a:off x="3337449" y="1386608"/>
            <a:ext cx="1732789" cy="586913"/>
          </a:xfrm>
          <a:prstGeom prst="rect">
            <a:avLst/>
          </a:prstGeom>
        </p:spPr>
      </p:pic>
      <p:pic>
        <p:nvPicPr>
          <p:cNvPr id="14" name="Picture 13">
            <a:extLst>
              <a:ext uri="{FF2B5EF4-FFF2-40B4-BE49-F238E27FC236}">
                <a16:creationId xmlns:a16="http://schemas.microsoft.com/office/drawing/2014/main" id="{5890EAA9-429E-04EA-F03C-80509E47433A}"/>
              </a:ext>
            </a:extLst>
          </p:cNvPr>
          <p:cNvPicPr>
            <a:picLocks noChangeAspect="1"/>
          </p:cNvPicPr>
          <p:nvPr/>
        </p:nvPicPr>
        <p:blipFill>
          <a:blip r:embed="rId4"/>
          <a:srcRect r="4049"/>
          <a:stretch/>
        </p:blipFill>
        <p:spPr>
          <a:xfrm>
            <a:off x="5152859" y="1278322"/>
            <a:ext cx="3918354" cy="803485"/>
          </a:xfrm>
          <a:prstGeom prst="rect">
            <a:avLst/>
          </a:prstGeom>
        </p:spPr>
      </p:pic>
      <p:sp>
        <p:nvSpPr>
          <p:cNvPr id="15" name="TextBox 14">
            <a:extLst>
              <a:ext uri="{FF2B5EF4-FFF2-40B4-BE49-F238E27FC236}">
                <a16:creationId xmlns:a16="http://schemas.microsoft.com/office/drawing/2014/main" id="{86000D78-DE3B-B202-107B-9E0E92535226}"/>
              </a:ext>
            </a:extLst>
          </p:cNvPr>
          <p:cNvSpPr txBox="1"/>
          <p:nvPr/>
        </p:nvSpPr>
        <p:spPr>
          <a:xfrm>
            <a:off x="136502" y="2213249"/>
            <a:ext cx="4067341" cy="2877711"/>
          </a:xfrm>
          <a:prstGeom prst="rect">
            <a:avLst/>
          </a:prstGeom>
          <a:noFill/>
        </p:spPr>
        <p:txBody>
          <a:bodyPr wrap="square">
            <a:spAutoFit/>
          </a:bodyPr>
          <a:lstStyle/>
          <a:p>
            <a:r>
              <a:rPr lang="en-US" sz="1500" b="1" dirty="0"/>
              <a:t>Eigenvalues</a:t>
            </a:r>
            <a:r>
              <a:rPr lang="en-US" sz="1500" dirty="0"/>
              <a:t> </a:t>
            </a:r>
            <a:r>
              <a:rPr lang="el-GR" sz="1600" dirty="0"/>
              <a:t>λ</a:t>
            </a:r>
            <a:r>
              <a:rPr lang="en-US" sz="1600" dirty="0"/>
              <a:t> </a:t>
            </a:r>
            <a:r>
              <a:rPr lang="en-US" sz="1500" dirty="0"/>
              <a:t>represent the factors by which the system's behavior is scaled when a linear transformation (represented by a matrix </a:t>
            </a:r>
            <a:r>
              <a:rPr lang="en-US" sz="1500" i="1" dirty="0"/>
              <a:t>A</a:t>
            </a:r>
            <a:r>
              <a:rPr lang="en-US" sz="1500" dirty="0"/>
              <a:t>) is applied to a vector (the state </a:t>
            </a:r>
            <a:r>
              <a:rPr lang="en-US" sz="1500" i="1" dirty="0"/>
              <a:t>x</a:t>
            </a:r>
            <a:r>
              <a:rPr lang="en-US" sz="1500" dirty="0"/>
              <a:t>).</a:t>
            </a:r>
          </a:p>
          <a:p>
            <a:r>
              <a:rPr lang="en-US" sz="1500" dirty="0"/>
              <a:t>Eigenvalues and stability:</a:t>
            </a:r>
          </a:p>
          <a:p>
            <a:pPr marL="285750" indent="-285750">
              <a:buFont typeface="Arial" panose="020B0604020202020204" pitchFamily="34" charset="0"/>
              <a:buChar char="•"/>
            </a:pPr>
            <a:r>
              <a:rPr lang="en-US" sz="1500" b="1" dirty="0"/>
              <a:t>Asymptotic stability</a:t>
            </a:r>
            <a:r>
              <a:rPr lang="en-US" sz="1500" dirty="0"/>
              <a:t>: All eigenvalues of </a:t>
            </a:r>
            <a:r>
              <a:rPr lang="en-US" sz="1500" i="1" dirty="0"/>
              <a:t>A</a:t>
            </a:r>
            <a:r>
              <a:rPr lang="en-US" sz="1500" dirty="0"/>
              <a:t> have negative real parts.</a:t>
            </a:r>
          </a:p>
          <a:p>
            <a:pPr marL="285750" indent="-285750">
              <a:buFont typeface="Arial" panose="020B0604020202020204" pitchFamily="34" charset="0"/>
              <a:buChar char="•"/>
            </a:pPr>
            <a:r>
              <a:rPr lang="en-US" sz="1500" b="1" dirty="0"/>
              <a:t>Lyapunov Stable: </a:t>
            </a:r>
            <a:r>
              <a:rPr lang="en-US" sz="1500" dirty="0"/>
              <a:t>All eigenvalues of </a:t>
            </a:r>
            <a:r>
              <a:rPr lang="en-US" sz="1500" i="1" dirty="0"/>
              <a:t>A</a:t>
            </a:r>
            <a:r>
              <a:rPr lang="en-US" sz="1500" dirty="0"/>
              <a:t> have non-positive real parts.</a:t>
            </a:r>
          </a:p>
          <a:p>
            <a:pPr marL="285750" indent="-285750">
              <a:buFont typeface="Arial" panose="020B0604020202020204" pitchFamily="34" charset="0"/>
              <a:buChar char="•"/>
            </a:pPr>
            <a:r>
              <a:rPr lang="en-US" sz="1500" b="1" dirty="0"/>
              <a:t>Unstable system</a:t>
            </a:r>
            <a:r>
              <a:rPr lang="en-US" sz="1500" dirty="0"/>
              <a:t>: At least one eigenvalue of </a:t>
            </a:r>
            <a:r>
              <a:rPr lang="en-US" sz="1500" i="1" dirty="0"/>
              <a:t>A</a:t>
            </a:r>
            <a:r>
              <a:rPr lang="en-US" sz="1500" dirty="0"/>
              <a:t> has a positive real part.</a:t>
            </a:r>
          </a:p>
          <a:p>
            <a:endParaRPr lang="en-US" sz="1500" dirty="0"/>
          </a:p>
        </p:txBody>
      </p:sp>
      <p:pic>
        <p:nvPicPr>
          <p:cNvPr id="8195" name="Picture 3">
            <a:extLst>
              <a:ext uri="{FF2B5EF4-FFF2-40B4-BE49-F238E27FC236}">
                <a16:creationId xmlns:a16="http://schemas.microsoft.com/office/drawing/2014/main" id="{D19F85CF-4073-7C6D-3A2D-97A6DDAA3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748" y="2137968"/>
            <a:ext cx="4796957" cy="27953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A614186-4CCD-40AF-689C-AE3DFF1F1E9A}"/>
              </a:ext>
            </a:extLst>
          </p:cNvPr>
          <p:cNvSpPr txBox="1"/>
          <p:nvPr/>
        </p:nvSpPr>
        <p:spPr>
          <a:xfrm>
            <a:off x="6216556" y="4911038"/>
            <a:ext cx="4572000" cy="253916"/>
          </a:xfrm>
          <a:prstGeom prst="rect">
            <a:avLst/>
          </a:prstGeom>
          <a:noFill/>
        </p:spPr>
        <p:txBody>
          <a:bodyPr wrap="square">
            <a:spAutoFit/>
          </a:bodyPr>
          <a:lstStyle/>
          <a:p>
            <a:r>
              <a:rPr lang="en-US" sz="1050" dirty="0">
                <a:hlinkClick r:id="rId6"/>
              </a:rPr>
              <a:t>https://files.mtstatic.com/</a:t>
            </a:r>
            <a:r>
              <a:rPr lang="en-US" sz="1050" dirty="0"/>
              <a:t> </a:t>
            </a:r>
          </a:p>
        </p:txBody>
      </p:sp>
      <p:sp>
        <p:nvSpPr>
          <p:cNvPr id="20" name="TextBox 19">
            <a:extLst>
              <a:ext uri="{FF2B5EF4-FFF2-40B4-BE49-F238E27FC236}">
                <a16:creationId xmlns:a16="http://schemas.microsoft.com/office/drawing/2014/main" id="{63350815-4C04-B8CB-4434-5E8E944A0B43}"/>
              </a:ext>
            </a:extLst>
          </p:cNvPr>
          <p:cNvSpPr txBox="1"/>
          <p:nvPr/>
        </p:nvSpPr>
        <p:spPr>
          <a:xfrm>
            <a:off x="1100920" y="4889584"/>
            <a:ext cx="5395414" cy="253916"/>
          </a:xfrm>
          <a:prstGeom prst="rect">
            <a:avLst/>
          </a:prstGeom>
          <a:noFill/>
        </p:spPr>
        <p:txBody>
          <a:bodyPr wrap="square">
            <a:spAutoFit/>
          </a:bodyPr>
          <a:lstStyle/>
          <a:p>
            <a:r>
              <a:rPr lang="en-US" sz="1050" dirty="0">
                <a:hlinkClick r:id="rId7"/>
              </a:rPr>
              <a:t>https://en.wikipedia.org/wiki/Lyapunov_stability</a:t>
            </a:r>
            <a:r>
              <a:rPr lang="en-US" sz="1050" dirty="0"/>
              <a:t> </a:t>
            </a:r>
          </a:p>
        </p:txBody>
      </p:sp>
    </p:spTree>
    <p:extLst>
      <p:ext uri="{BB962C8B-B14F-4D97-AF65-F5344CB8AC3E}">
        <p14:creationId xmlns:p14="http://schemas.microsoft.com/office/powerpoint/2010/main" val="249917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3473-52CA-E56C-C376-3B73337F76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5BFE90-9612-A782-FBA8-62204D9CFF34}"/>
              </a:ext>
            </a:extLst>
          </p:cNvPr>
          <p:cNvSpPr>
            <a:spLocks noGrp="1"/>
          </p:cNvSpPr>
          <p:nvPr>
            <p:ph sz="quarter" idx="20"/>
          </p:nvPr>
        </p:nvSpPr>
        <p:spPr>
          <a:xfrm>
            <a:off x="400594" y="827964"/>
            <a:ext cx="8457656" cy="3886913"/>
          </a:xfrm>
        </p:spPr>
        <p:txBody>
          <a:bodyPr/>
          <a:lstStyle/>
          <a:p>
            <a:pPr marL="0" marR="0" lvl="0" indent="0">
              <a:lnSpc>
                <a:spcPct val="107000"/>
              </a:lnSpc>
              <a:buNone/>
            </a:pPr>
            <a:r>
              <a:rPr lang="en-US" sz="1400" b="1" kern="100" dirty="0">
                <a:latin typeface="Calibri" panose="020F0502020204030204" pitchFamily="34" charset="0"/>
                <a:ea typeface="Calibri" panose="020F0502020204030204" pitchFamily="34" charset="0"/>
                <a:cs typeface="Times New Roman" panose="02020603050405020304" pitchFamily="18" charset="0"/>
              </a:rPr>
              <a:t>Using python solve IVP of a nonlinear ODE system of your choice with numerical solution method of your choice. Include time series visualizations using matplotlib. Experiment with different parameters such as timesteps, simulation time, and ODE system parameters. </a:t>
            </a:r>
          </a:p>
          <a:p>
            <a:pPr marL="0" marR="0" lvl="0" indent="0">
              <a:lnSpc>
                <a:spcPct val="107000"/>
              </a:lnSpc>
              <a:buNone/>
            </a:pPr>
            <a:r>
              <a:rPr lang="en-US" sz="1400" b="1" kern="100" dirty="0">
                <a:latin typeface="Calibri" panose="020F0502020204030204" pitchFamily="34" charset="0"/>
                <a:ea typeface="Calibri" panose="020F0502020204030204" pitchFamily="34" charset="0"/>
                <a:cs typeface="Times New Roman" panose="02020603050405020304" pitchFamily="18" charset="0"/>
              </a:rPr>
              <a:t>Bonus: Using Jacobian matrix linearization, evaluate stability at different points in the state space.</a:t>
            </a:r>
          </a:p>
          <a:p>
            <a:pPr marL="0" marR="0" lvl="0" indent="0">
              <a:lnSpc>
                <a:spcPct val="107000"/>
              </a:lnSpc>
              <a:buNone/>
            </a:pPr>
            <a:r>
              <a:rPr lang="en-US" sz="1400" kern="100" dirty="0">
                <a:latin typeface="Calibri" panose="020F0502020204030204" pitchFamily="34" charset="0"/>
                <a:ea typeface="Calibri" panose="020F0502020204030204" pitchFamily="34" charset="0"/>
                <a:cs typeface="Times New Roman" panose="02020603050405020304" pitchFamily="18" charset="0"/>
              </a:rPr>
              <a:t>Examples of 2D and 3D ODE systems:</a:t>
            </a:r>
          </a:p>
          <a:p>
            <a:pPr>
              <a:lnSpc>
                <a:spcPct val="107000"/>
              </a:lnSpc>
            </a:pPr>
            <a:r>
              <a:rPr lang="en-US" sz="1400" kern="100" dirty="0" err="1">
                <a:latin typeface="Calibri" panose="020F0502020204030204" pitchFamily="34" charset="0"/>
                <a:ea typeface="Calibri" panose="020F0502020204030204" pitchFamily="34" charset="0"/>
                <a:cs typeface="Times New Roman" panose="02020603050405020304" pitchFamily="18" charset="0"/>
              </a:rPr>
              <a:t>Lotka</a:t>
            </a:r>
            <a:r>
              <a:rPr lang="en-US" sz="1400" kern="100" dirty="0">
                <a:latin typeface="Calibri" panose="020F0502020204030204" pitchFamily="34" charset="0"/>
                <a:ea typeface="Calibri" panose="020F0502020204030204" pitchFamily="34" charset="0"/>
                <a:cs typeface="Times New Roman" panose="02020603050405020304" pitchFamily="18" charset="0"/>
              </a:rPr>
              <a:t>-Volterra Predator-Prey Model</a:t>
            </a:r>
          </a:p>
          <a:p>
            <a:pPr>
              <a:lnSpc>
                <a:spcPct val="107000"/>
              </a:lnSpc>
            </a:pPr>
            <a:r>
              <a:rPr lang="en-US" sz="1400" kern="100" dirty="0">
                <a:latin typeface="Calibri" panose="020F0502020204030204" pitchFamily="34" charset="0"/>
                <a:ea typeface="Calibri" panose="020F0502020204030204" pitchFamily="34" charset="0"/>
                <a:cs typeface="Times New Roman" panose="02020603050405020304" pitchFamily="18" charset="0"/>
              </a:rPr>
              <a:t>Spring-Mass-Damper System</a:t>
            </a:r>
          </a:p>
          <a:p>
            <a:pPr>
              <a:lnSpc>
                <a:spcPct val="107000"/>
              </a:lnSpc>
            </a:pPr>
            <a:r>
              <a:rPr lang="en-US" sz="1400" kern="100" dirty="0">
                <a:latin typeface="Calibri" panose="020F0502020204030204" pitchFamily="34" charset="0"/>
                <a:ea typeface="Calibri" panose="020F0502020204030204" pitchFamily="34" charset="0"/>
                <a:cs typeface="Times New Roman" panose="02020603050405020304" pitchFamily="18" charset="0"/>
              </a:rPr>
              <a:t>Lorentz attractor</a:t>
            </a:r>
          </a:p>
          <a:p>
            <a:pPr algn="l"/>
            <a:r>
              <a:rPr lang="en-US" sz="1400" kern="100" dirty="0">
                <a:latin typeface="Calibri" panose="020F0502020204030204" pitchFamily="34" charset="0"/>
                <a:ea typeface="Calibri" panose="020F0502020204030204" pitchFamily="34" charset="0"/>
                <a:cs typeface="Times New Roman" panose="02020603050405020304" pitchFamily="18" charset="0"/>
              </a:rPr>
              <a:t>Double pendulum or Damped Pendulum</a:t>
            </a:r>
          </a:p>
          <a:p>
            <a:pPr marL="0" indent="0" algn="l">
              <a:buNone/>
            </a:pPr>
            <a:r>
              <a:rPr lang="en-US" sz="1400" kern="100" dirty="0">
                <a:latin typeface="Calibri" panose="020F0502020204030204" pitchFamily="34" charset="0"/>
                <a:ea typeface="Calibri" panose="020F0502020204030204" pitchFamily="34" charset="0"/>
                <a:cs typeface="Times New Roman" panose="02020603050405020304" pitchFamily="18" charset="0"/>
              </a:rPr>
              <a:t>Examples of IVP solution methods:</a:t>
            </a:r>
          </a:p>
          <a:p>
            <a:r>
              <a:rPr lang="en-US" sz="1400" kern="100" dirty="0">
                <a:latin typeface="Calibri" panose="020F0502020204030204" pitchFamily="34" charset="0"/>
                <a:ea typeface="Calibri" panose="020F0502020204030204" pitchFamily="34" charset="0"/>
                <a:cs typeface="Times New Roman" panose="02020603050405020304" pitchFamily="18" charset="0"/>
              </a:rPr>
              <a:t>Forward Euler</a:t>
            </a:r>
          </a:p>
          <a:p>
            <a:r>
              <a:rPr lang="en-US" sz="1400" kern="100" dirty="0">
                <a:latin typeface="Calibri" panose="020F0502020204030204" pitchFamily="34" charset="0"/>
                <a:ea typeface="Calibri" panose="020F0502020204030204" pitchFamily="34" charset="0"/>
                <a:cs typeface="Times New Roman" panose="02020603050405020304" pitchFamily="18" charset="0"/>
              </a:rPr>
              <a:t>Implicit Method (Backward Euler)</a:t>
            </a:r>
          </a:p>
          <a:p>
            <a:r>
              <a:rPr lang="en-US" sz="1400" kern="100" dirty="0">
                <a:latin typeface="Calibri" panose="020F0502020204030204" pitchFamily="34" charset="0"/>
                <a:ea typeface="Calibri" panose="020F0502020204030204" pitchFamily="34" charset="0"/>
                <a:cs typeface="Times New Roman" panose="02020603050405020304" pitchFamily="18" charset="0"/>
              </a:rPr>
              <a:t>Runge-</a:t>
            </a:r>
            <a:r>
              <a:rPr lang="en-US" sz="1400" kern="100" dirty="0" err="1">
                <a:latin typeface="Calibri" panose="020F0502020204030204" pitchFamily="34" charset="0"/>
                <a:ea typeface="Calibri" panose="020F0502020204030204" pitchFamily="34" charset="0"/>
                <a:cs typeface="Times New Roman" panose="02020603050405020304" pitchFamily="18" charset="0"/>
              </a:rPr>
              <a:t>Kutta</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r>
              <a:rPr lang="en-US" sz="1400" kern="100" dirty="0">
                <a:latin typeface="Calibri" panose="020F0502020204030204" pitchFamily="34" charset="0"/>
                <a:ea typeface="Calibri" panose="020F0502020204030204" pitchFamily="34" charset="0"/>
                <a:cs typeface="Times New Roman" panose="02020603050405020304" pitchFamily="18" charset="0"/>
              </a:rPr>
              <a:t>Midpoint Method (A Special Case of Runge-</a:t>
            </a:r>
            <a:r>
              <a:rPr lang="en-US" sz="1400" kern="100" dirty="0" err="1">
                <a:latin typeface="Calibri" panose="020F0502020204030204" pitchFamily="34" charset="0"/>
                <a:ea typeface="Calibri" panose="020F0502020204030204" pitchFamily="34" charset="0"/>
                <a:cs typeface="Times New Roman" panose="02020603050405020304" pitchFamily="18" charset="0"/>
              </a:rPr>
              <a:t>Kutta</a:t>
            </a:r>
            <a:r>
              <a:rPr lang="en-US" sz="1400" kern="100" dirty="0">
                <a:latin typeface="Calibri" panose="020F0502020204030204" pitchFamily="34" charset="0"/>
                <a:ea typeface="Calibri" panose="020F0502020204030204" pitchFamily="34" charset="0"/>
                <a:cs typeface="Times New Roman" panose="02020603050405020304" pitchFamily="18" charset="0"/>
              </a:rPr>
              <a:t>)</a:t>
            </a:r>
            <a:br>
              <a:rPr lang="en-US" sz="1800" dirty="0"/>
            </a:b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2">
            <a:extLst>
              <a:ext uri="{FF2B5EF4-FFF2-40B4-BE49-F238E27FC236}">
                <a16:creationId xmlns:a16="http://schemas.microsoft.com/office/drawing/2014/main" id="{5D0D4F1E-4255-7B8B-0301-C4FCDD369079}"/>
              </a:ext>
            </a:extLst>
          </p:cNvPr>
          <p:cNvSpPr>
            <a:spLocks noGrp="1"/>
          </p:cNvSpPr>
          <p:nvPr>
            <p:ph type="title"/>
          </p:nvPr>
        </p:nvSpPr>
        <p:spPr>
          <a:xfrm>
            <a:off x="1571896" y="169334"/>
            <a:ext cx="5607573" cy="507831"/>
          </a:xfrm>
        </p:spPr>
        <p:txBody>
          <a:bodyPr/>
          <a:lstStyle/>
          <a:p>
            <a:r>
              <a:rPr lang="en-US" sz="1875" dirty="0">
                <a:solidFill>
                  <a:schemeClr val="tx2"/>
                </a:solidFill>
              </a:rPr>
              <a:t>Homework Assignment</a:t>
            </a:r>
          </a:p>
        </p:txBody>
      </p:sp>
    </p:spTree>
    <p:extLst>
      <p:ext uri="{BB962C8B-B14F-4D97-AF65-F5344CB8AC3E}">
        <p14:creationId xmlns:p14="http://schemas.microsoft.com/office/powerpoint/2010/main" val="11437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A4AE0-4CB9-E739-5E2B-827AFA75CB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829189-164C-F13F-DD53-53E15DCEBC94}"/>
              </a:ext>
            </a:extLst>
          </p:cNvPr>
          <p:cNvSpPr>
            <a:spLocks noGrp="1"/>
          </p:cNvSpPr>
          <p:nvPr>
            <p:ph sz="quarter" idx="20"/>
          </p:nvPr>
        </p:nvSpPr>
        <p:spPr>
          <a:xfrm>
            <a:off x="213815" y="800669"/>
            <a:ext cx="8889242" cy="3914208"/>
          </a:xfrm>
        </p:spPr>
        <p:txBody>
          <a:bodyPr/>
          <a:lstStyle/>
          <a:p>
            <a:pPr marL="0" marR="0" lvl="0" indent="0">
              <a:lnSpc>
                <a:spcPct val="107000"/>
              </a:lnSpc>
              <a:buNone/>
            </a:pPr>
            <a:r>
              <a:rPr lang="en-US" sz="1500" dirty="0"/>
              <a:t>The </a:t>
            </a:r>
            <a:r>
              <a:rPr lang="en-US" sz="1500" b="1" dirty="0"/>
              <a:t>Finite Element Method (FEM)</a:t>
            </a:r>
            <a:r>
              <a:rPr lang="en-US" sz="1500" dirty="0"/>
              <a:t> is a widely used numerical technique for solving boundary value problems (BVP) and partial differential equations (PDEs). It is particularly useful for problems with complex dynamics and boundary conditions that cannot be easily solved analytically. </a:t>
            </a:r>
          </a:p>
        </p:txBody>
      </p:sp>
      <p:sp>
        <p:nvSpPr>
          <p:cNvPr id="4" name="Title 2">
            <a:extLst>
              <a:ext uri="{FF2B5EF4-FFF2-40B4-BE49-F238E27FC236}">
                <a16:creationId xmlns:a16="http://schemas.microsoft.com/office/drawing/2014/main" id="{0B0744C6-4F86-DA36-661B-C3F9E4BB23D1}"/>
              </a:ext>
            </a:extLst>
          </p:cNvPr>
          <p:cNvSpPr>
            <a:spLocks noGrp="1"/>
          </p:cNvSpPr>
          <p:nvPr>
            <p:ph type="title"/>
          </p:nvPr>
        </p:nvSpPr>
        <p:spPr>
          <a:xfrm>
            <a:off x="1223750" y="169334"/>
            <a:ext cx="7155976" cy="507831"/>
          </a:xfrm>
        </p:spPr>
        <p:txBody>
          <a:bodyPr/>
          <a:lstStyle/>
          <a:p>
            <a:r>
              <a:rPr lang="en-US" sz="1875" dirty="0">
                <a:solidFill>
                  <a:schemeClr val="tx2"/>
                </a:solidFill>
              </a:rPr>
              <a:t>Bonus: </a:t>
            </a:r>
            <a:r>
              <a:rPr lang="en-US" sz="1875">
                <a:solidFill>
                  <a:schemeClr val="tx2"/>
                </a:solidFill>
              </a:rPr>
              <a:t>Numerical Solutions</a:t>
            </a:r>
            <a:r>
              <a:rPr lang="en-US" sz="1875" dirty="0">
                <a:solidFill>
                  <a:schemeClr val="tx2"/>
                </a:solidFill>
              </a:rPr>
              <a:t>: Finite Element Method</a:t>
            </a:r>
          </a:p>
        </p:txBody>
      </p:sp>
      <p:sp>
        <p:nvSpPr>
          <p:cNvPr id="10" name="TextBox 9">
            <a:extLst>
              <a:ext uri="{FF2B5EF4-FFF2-40B4-BE49-F238E27FC236}">
                <a16:creationId xmlns:a16="http://schemas.microsoft.com/office/drawing/2014/main" id="{F7383825-5105-F4C9-2298-FF474DC7675D}"/>
              </a:ext>
            </a:extLst>
          </p:cNvPr>
          <p:cNvSpPr txBox="1"/>
          <p:nvPr/>
        </p:nvSpPr>
        <p:spPr>
          <a:xfrm>
            <a:off x="2372436" y="4902071"/>
            <a:ext cx="4572000" cy="253916"/>
          </a:xfrm>
          <a:prstGeom prst="rect">
            <a:avLst/>
          </a:prstGeom>
          <a:noFill/>
        </p:spPr>
        <p:txBody>
          <a:bodyPr wrap="square">
            <a:spAutoFit/>
          </a:bodyPr>
          <a:lstStyle/>
          <a:p>
            <a:r>
              <a:rPr lang="en-US" sz="1050" dirty="0">
                <a:hlinkClick r:id="rId2"/>
              </a:rPr>
              <a:t>https://en.wikipedia.org/wiki/Finite_element_method</a:t>
            </a:r>
            <a:r>
              <a:rPr lang="en-US" sz="1050" dirty="0"/>
              <a:t> </a:t>
            </a:r>
          </a:p>
        </p:txBody>
      </p:sp>
      <p:pic>
        <p:nvPicPr>
          <p:cNvPr id="6146" name="Picture 2">
            <a:extLst>
              <a:ext uri="{FF2B5EF4-FFF2-40B4-BE49-F238E27FC236}">
                <a16:creationId xmlns:a16="http://schemas.microsoft.com/office/drawing/2014/main" id="{1FC852F5-5B1E-9C4F-AC25-0E1EBB07C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910" y="1634979"/>
            <a:ext cx="1895275" cy="173201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EM_example_of_2D_solution">
            <a:extLst>
              <a:ext uri="{FF2B5EF4-FFF2-40B4-BE49-F238E27FC236}">
                <a16:creationId xmlns:a16="http://schemas.microsoft.com/office/drawing/2014/main" id="{0C043E70-7448-948C-58A4-EDD13D7096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1188" y="3366991"/>
            <a:ext cx="1895275" cy="17310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6D218A-7C9D-32EB-6200-68C0D1F7F042}"/>
              </a:ext>
            </a:extLst>
          </p:cNvPr>
          <p:cNvSpPr txBox="1"/>
          <p:nvPr/>
        </p:nvSpPr>
        <p:spPr>
          <a:xfrm>
            <a:off x="109182" y="1634979"/>
            <a:ext cx="6673755" cy="3585597"/>
          </a:xfrm>
          <a:prstGeom prst="rect">
            <a:avLst/>
          </a:prstGeom>
          <a:noFill/>
        </p:spPr>
        <p:txBody>
          <a:bodyPr wrap="square">
            <a:spAutoFit/>
          </a:bodyPr>
          <a:lstStyle/>
          <a:p>
            <a:r>
              <a:rPr lang="en-US" sz="1500" dirty="0"/>
              <a:t>Basic steps in FEM:</a:t>
            </a:r>
          </a:p>
          <a:p>
            <a:pPr marL="342900" indent="-342900">
              <a:buFont typeface="+mj-lt"/>
              <a:buAutoNum type="arabicPeriod"/>
            </a:pPr>
            <a:r>
              <a:rPr lang="en-US" sz="1400" b="1" dirty="0"/>
              <a:t>Discretization: </a:t>
            </a:r>
            <a:r>
              <a:rPr lang="en-US" sz="1400" dirty="0"/>
              <a:t>divide the problem domain into smaller subdomains called </a:t>
            </a:r>
            <a:r>
              <a:rPr lang="en-US" sz="1400" i="1" dirty="0"/>
              <a:t>elements</a:t>
            </a:r>
            <a:r>
              <a:rPr lang="en-US" sz="1400" dirty="0"/>
              <a:t>. These elements are connected at points called </a:t>
            </a:r>
            <a:r>
              <a:rPr lang="en-US" sz="1400" i="1" dirty="0"/>
              <a:t>nodes</a:t>
            </a:r>
            <a:r>
              <a:rPr lang="en-US" sz="1400" dirty="0"/>
              <a:t>. A mesh is formed by connecting these elements.</a:t>
            </a:r>
          </a:p>
          <a:p>
            <a:pPr marL="342900" indent="-342900">
              <a:buFont typeface="+mj-lt"/>
              <a:buAutoNum type="arabicPeriod"/>
            </a:pPr>
            <a:r>
              <a:rPr lang="en-US" sz="1400" b="1" dirty="0"/>
              <a:t>Choice of interpolation functions: </a:t>
            </a:r>
            <a:r>
              <a:rPr lang="en-US" sz="1400" dirty="0"/>
              <a:t>within each element, approximate the unknown solution using polynomials or other simple functions. </a:t>
            </a:r>
          </a:p>
          <a:p>
            <a:pPr marL="342900" indent="-342900">
              <a:buFont typeface="+mj-lt"/>
              <a:buAutoNum type="arabicPeriod"/>
            </a:pPr>
            <a:r>
              <a:rPr lang="en-US" sz="1400" b="1" dirty="0"/>
              <a:t>Deriving Element Equations</a:t>
            </a:r>
            <a:r>
              <a:rPr lang="en-US" sz="1400" dirty="0"/>
              <a:t>: for each element, the equations are written in a form that can be solved using the interpolation functions. </a:t>
            </a:r>
          </a:p>
          <a:p>
            <a:pPr marL="342900" indent="-342900">
              <a:buFont typeface="+mj-lt"/>
              <a:buAutoNum type="arabicPeriod"/>
            </a:pPr>
            <a:r>
              <a:rPr lang="en-US" sz="1400" b="1" dirty="0"/>
              <a:t>Assembly of the Global System</a:t>
            </a:r>
            <a:r>
              <a:rPr lang="en-US" sz="1400" dirty="0"/>
              <a:t>: local element equations are assembled into a global system of equations that represents the entire problem. </a:t>
            </a:r>
          </a:p>
          <a:p>
            <a:pPr marL="342900" indent="-342900">
              <a:buFont typeface="+mj-lt"/>
              <a:buAutoNum type="arabicPeriod"/>
            </a:pPr>
            <a:r>
              <a:rPr lang="en-US" sz="1400" b="1" dirty="0"/>
              <a:t>Imposing Boundary Conditions</a:t>
            </a:r>
            <a:r>
              <a:rPr lang="en-US" sz="1400" dirty="0"/>
              <a:t>: these conditions help to ensure that the solution satisfies the problem's physical constraints.</a:t>
            </a:r>
          </a:p>
          <a:p>
            <a:pPr marL="342900" indent="-342900">
              <a:buFont typeface="+mj-lt"/>
              <a:buAutoNum type="arabicPeriod"/>
            </a:pPr>
            <a:r>
              <a:rPr lang="en-US" sz="1400" b="1" dirty="0"/>
              <a:t>Solution of the System</a:t>
            </a:r>
            <a:r>
              <a:rPr lang="en-US" sz="1400" dirty="0"/>
              <a:t>: The global system of equations is then solved using numerical methods.</a:t>
            </a:r>
          </a:p>
          <a:p>
            <a:pPr marL="342900" indent="-342900">
              <a:buFont typeface="+mj-lt"/>
              <a:buAutoNum type="arabicPeriod"/>
            </a:pPr>
            <a:endParaRPr lang="en-US" sz="1500" dirty="0"/>
          </a:p>
          <a:p>
            <a:pPr marL="342900" indent="-342900">
              <a:buFont typeface="+mj-lt"/>
              <a:buAutoNum type="arabicPeriod"/>
            </a:pPr>
            <a:endParaRPr lang="en-US" sz="1500" dirty="0"/>
          </a:p>
        </p:txBody>
      </p:sp>
    </p:spTree>
    <p:extLst>
      <p:ext uri="{BB962C8B-B14F-4D97-AF65-F5344CB8AC3E}">
        <p14:creationId xmlns:p14="http://schemas.microsoft.com/office/powerpoint/2010/main" val="315457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F4930-E18A-99CB-4016-9F85D1B51F6C}"/>
              </a:ext>
            </a:extLst>
          </p:cNvPr>
          <p:cNvSpPr>
            <a:spLocks noGrp="1"/>
          </p:cNvSpPr>
          <p:nvPr>
            <p:ph sz="quarter" idx="20"/>
          </p:nvPr>
        </p:nvSpPr>
        <p:spPr>
          <a:xfrm>
            <a:off x="400594" y="1045029"/>
            <a:ext cx="8457656" cy="3669847"/>
          </a:xfrm>
        </p:spPr>
        <p:txBody>
          <a:bodyPr/>
          <a:lstStyle/>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 Introduction to Building Energy Systems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2: HVAC systems and heat transfer modeling</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b="1"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3: Dynamical systems fundamentals</a:t>
            </a: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4: Control systems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5: Machine learning fundamentals - with HVAC load forecasting example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6: System identification - with thermal dynamics modeling example</a:t>
            </a: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7: Constrained optimization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8: Optimal control fundamentals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9: Model predictive control of building energy systems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10: Practical implementation aspects and high-fidelity building emulators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fontAlgn="base">
              <a:lnSpc>
                <a:spcPct val="107000"/>
              </a:lnSpc>
              <a:spcBef>
                <a:spcPts val="0"/>
              </a:spcBef>
            </a:pPr>
            <a:r>
              <a:rPr lang="en-US" sz="1600" kern="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Week 11: Project evaluation with presentations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US" sz="1600" dirty="0"/>
          </a:p>
        </p:txBody>
      </p:sp>
      <p:sp>
        <p:nvSpPr>
          <p:cNvPr id="4" name="Title 2">
            <a:extLst>
              <a:ext uri="{FF2B5EF4-FFF2-40B4-BE49-F238E27FC236}">
                <a16:creationId xmlns:a16="http://schemas.microsoft.com/office/drawing/2014/main" id="{EFF5F8EB-F0F9-4704-65BC-A130FE9D9F1D}"/>
              </a:ext>
            </a:extLst>
          </p:cNvPr>
          <p:cNvSpPr>
            <a:spLocks noGrp="1"/>
          </p:cNvSpPr>
          <p:nvPr>
            <p:ph type="title"/>
          </p:nvPr>
        </p:nvSpPr>
        <p:spPr>
          <a:xfrm>
            <a:off x="1571896" y="169334"/>
            <a:ext cx="5607573" cy="507831"/>
          </a:xfrm>
        </p:spPr>
        <p:txBody>
          <a:bodyPr/>
          <a:lstStyle/>
          <a:p>
            <a:r>
              <a:rPr lang="en-US" sz="1875" dirty="0">
                <a:solidFill>
                  <a:schemeClr val="tx2"/>
                </a:solidFill>
              </a:rPr>
              <a:t>Course Syllabus</a:t>
            </a:r>
          </a:p>
        </p:txBody>
      </p:sp>
    </p:spTree>
    <p:extLst>
      <p:ext uri="{BB962C8B-B14F-4D97-AF65-F5344CB8AC3E}">
        <p14:creationId xmlns:p14="http://schemas.microsoft.com/office/powerpoint/2010/main" val="26489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EADD6-2C71-A442-9BBF-700FFF1CCC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A19D68-FAA0-9434-60C7-7EF005CB15A4}"/>
              </a:ext>
            </a:extLst>
          </p:cNvPr>
          <p:cNvSpPr>
            <a:spLocks noGrp="1"/>
          </p:cNvSpPr>
          <p:nvPr>
            <p:ph sz="quarter" idx="20"/>
          </p:nvPr>
        </p:nvSpPr>
        <p:spPr>
          <a:xfrm>
            <a:off x="400594" y="1045029"/>
            <a:ext cx="8457656" cy="3669847"/>
          </a:xfrm>
        </p:spPr>
        <p:txBody>
          <a:bodyPr/>
          <a:lstStyle/>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Participation 10% </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Homework 30% - week 3-5</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proposal 10% - week 6</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progress report 10% - week 8</a:t>
            </a:r>
          </a:p>
          <a:p>
            <a:pPr marL="342900" marR="0" lvl="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final report 20% - week 10 </a:t>
            </a:r>
          </a:p>
          <a:p>
            <a:pPr marL="342900" marR="0" lvl="0" indent="-342900">
              <a:lnSpc>
                <a:spcPct val="107000"/>
              </a:lnSpc>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Project presentation 20% - week 11</a:t>
            </a:r>
          </a:p>
        </p:txBody>
      </p:sp>
      <p:sp>
        <p:nvSpPr>
          <p:cNvPr id="4" name="Title 2">
            <a:extLst>
              <a:ext uri="{FF2B5EF4-FFF2-40B4-BE49-F238E27FC236}">
                <a16:creationId xmlns:a16="http://schemas.microsoft.com/office/drawing/2014/main" id="{46E62E88-C275-A8BA-1A6F-0196B78801BB}"/>
              </a:ext>
            </a:extLst>
          </p:cNvPr>
          <p:cNvSpPr>
            <a:spLocks noGrp="1"/>
          </p:cNvSpPr>
          <p:nvPr>
            <p:ph type="title"/>
          </p:nvPr>
        </p:nvSpPr>
        <p:spPr>
          <a:xfrm>
            <a:off x="1571896" y="169334"/>
            <a:ext cx="5607573" cy="507831"/>
          </a:xfrm>
        </p:spPr>
        <p:txBody>
          <a:bodyPr/>
          <a:lstStyle/>
          <a:p>
            <a:r>
              <a:rPr lang="en-US" sz="1875" dirty="0">
                <a:solidFill>
                  <a:schemeClr val="tx2"/>
                </a:solidFill>
              </a:rPr>
              <a:t>Grading and Course Expectations</a:t>
            </a:r>
          </a:p>
        </p:txBody>
      </p:sp>
    </p:spTree>
    <p:extLst>
      <p:ext uri="{BB962C8B-B14F-4D97-AF65-F5344CB8AC3E}">
        <p14:creationId xmlns:p14="http://schemas.microsoft.com/office/powerpoint/2010/main" val="18604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4440B-7511-B793-E7E4-7F7CF179F0EB}"/>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9856492-797F-127F-23EC-828D09E88C4C}"/>
              </a:ext>
            </a:extLst>
          </p:cNvPr>
          <p:cNvSpPr>
            <a:spLocks noGrp="1"/>
          </p:cNvSpPr>
          <p:nvPr>
            <p:ph type="title"/>
          </p:nvPr>
        </p:nvSpPr>
        <p:spPr>
          <a:xfrm>
            <a:off x="1162594" y="169334"/>
            <a:ext cx="6736080" cy="507831"/>
          </a:xfrm>
        </p:spPr>
        <p:txBody>
          <a:bodyPr/>
          <a:lstStyle/>
          <a:p>
            <a:r>
              <a:rPr lang="en-US" sz="1875" dirty="0">
                <a:solidFill>
                  <a:schemeClr val="tx2"/>
                </a:solidFill>
              </a:rPr>
              <a:t>Week 4: Dynamical Systems Fundamentals</a:t>
            </a:r>
          </a:p>
        </p:txBody>
      </p:sp>
      <p:pic>
        <p:nvPicPr>
          <p:cNvPr id="3074" name="Picture 2" descr="Predicting the Unpredictable: Chaotic Dynamical Systems - University of  Houston">
            <a:extLst>
              <a:ext uri="{FF2B5EF4-FFF2-40B4-BE49-F238E27FC236}">
                <a16:creationId xmlns:a16="http://schemas.microsoft.com/office/drawing/2014/main" id="{44CBBCA8-2986-FDF9-4FD5-731419564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303" y="49195"/>
            <a:ext cx="2116205" cy="19753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195C80-7EFD-D167-76D5-EFB9AAA46141}"/>
              </a:ext>
            </a:extLst>
          </p:cNvPr>
          <p:cNvSpPr txBox="1"/>
          <p:nvPr/>
        </p:nvSpPr>
        <p:spPr>
          <a:xfrm>
            <a:off x="7107657" y="2063385"/>
            <a:ext cx="2265958" cy="300082"/>
          </a:xfrm>
          <a:prstGeom prst="rect">
            <a:avLst/>
          </a:prstGeom>
          <a:noFill/>
        </p:spPr>
        <p:txBody>
          <a:bodyPr wrap="square">
            <a:spAutoFit/>
          </a:bodyPr>
          <a:lstStyle/>
          <a:p>
            <a:r>
              <a:rPr lang="en-US" sz="1350" dirty="0"/>
              <a:t>Phase space diagrams</a:t>
            </a:r>
          </a:p>
        </p:txBody>
      </p:sp>
      <p:pic>
        <p:nvPicPr>
          <p:cNvPr id="14" name="Picture 13" descr="A blue circle with white text&#10;&#10;Description automatically generated">
            <a:extLst>
              <a:ext uri="{FF2B5EF4-FFF2-40B4-BE49-F238E27FC236}">
                <a16:creationId xmlns:a16="http://schemas.microsoft.com/office/drawing/2014/main" id="{BECF51A0-73AE-5380-F7AE-A8DC62743081}"/>
              </a:ext>
            </a:extLst>
          </p:cNvPr>
          <p:cNvPicPr>
            <a:picLocks noChangeAspect="1"/>
          </p:cNvPicPr>
          <p:nvPr/>
        </p:nvPicPr>
        <p:blipFill>
          <a:blip r:embed="rId3">
            <a:extLst>
              <a:ext uri="{28A0092B-C50C-407E-A947-70E740481C1C}">
                <a14:useLocalDpi xmlns:a14="http://schemas.microsoft.com/office/drawing/2010/main" val="0"/>
              </a:ext>
            </a:extLst>
          </a:blip>
          <a:srcRect l="65936"/>
          <a:stretch/>
        </p:blipFill>
        <p:spPr>
          <a:xfrm>
            <a:off x="6773043" y="2633081"/>
            <a:ext cx="2301759" cy="2252375"/>
          </a:xfrm>
          <a:prstGeom prst="rect">
            <a:avLst/>
          </a:prstGeom>
        </p:spPr>
      </p:pic>
      <p:sp>
        <p:nvSpPr>
          <p:cNvPr id="15" name="TextBox 14">
            <a:extLst>
              <a:ext uri="{FF2B5EF4-FFF2-40B4-BE49-F238E27FC236}">
                <a16:creationId xmlns:a16="http://schemas.microsoft.com/office/drawing/2014/main" id="{6590410B-2A2A-C468-CCBE-8E207890F30B}"/>
              </a:ext>
            </a:extLst>
          </p:cNvPr>
          <p:cNvSpPr txBox="1"/>
          <p:nvPr/>
        </p:nvSpPr>
        <p:spPr>
          <a:xfrm>
            <a:off x="7450769" y="4843418"/>
            <a:ext cx="1483582" cy="300082"/>
          </a:xfrm>
          <a:prstGeom prst="rect">
            <a:avLst/>
          </a:prstGeom>
          <a:noFill/>
        </p:spPr>
        <p:txBody>
          <a:bodyPr wrap="square">
            <a:spAutoFit/>
          </a:bodyPr>
          <a:lstStyle/>
          <a:p>
            <a:r>
              <a:rPr lang="en-US" sz="1350" dirty="0"/>
              <a:t>Vector fields</a:t>
            </a:r>
          </a:p>
        </p:txBody>
      </p:sp>
      <p:pic>
        <p:nvPicPr>
          <p:cNvPr id="19" name="Picture 18">
            <a:extLst>
              <a:ext uri="{FF2B5EF4-FFF2-40B4-BE49-F238E27FC236}">
                <a16:creationId xmlns:a16="http://schemas.microsoft.com/office/drawing/2014/main" id="{7A8A37BC-11D5-DEB9-E89A-5D901DAC8B24}"/>
              </a:ext>
            </a:extLst>
          </p:cNvPr>
          <p:cNvPicPr>
            <a:picLocks noChangeAspect="1"/>
          </p:cNvPicPr>
          <p:nvPr/>
        </p:nvPicPr>
        <p:blipFill>
          <a:blip r:embed="rId4"/>
          <a:stretch>
            <a:fillRect/>
          </a:stretch>
        </p:blipFill>
        <p:spPr>
          <a:xfrm>
            <a:off x="256345" y="824032"/>
            <a:ext cx="5794347" cy="2545239"/>
          </a:xfrm>
          <a:prstGeom prst="rect">
            <a:avLst/>
          </a:prstGeom>
        </p:spPr>
      </p:pic>
      <p:pic>
        <p:nvPicPr>
          <p:cNvPr id="20" name="Picture 19" descr="A blue circle with white text&#10;&#10;Description automatically generated">
            <a:extLst>
              <a:ext uri="{FF2B5EF4-FFF2-40B4-BE49-F238E27FC236}">
                <a16:creationId xmlns:a16="http://schemas.microsoft.com/office/drawing/2014/main" id="{BEDBE089-A424-6B12-CC29-5593F6C7C71A}"/>
              </a:ext>
            </a:extLst>
          </p:cNvPr>
          <p:cNvPicPr>
            <a:picLocks noChangeAspect="1"/>
          </p:cNvPicPr>
          <p:nvPr/>
        </p:nvPicPr>
        <p:blipFill>
          <a:blip r:embed="rId3">
            <a:extLst>
              <a:ext uri="{28A0092B-C50C-407E-A947-70E740481C1C}">
                <a14:useLocalDpi xmlns:a14="http://schemas.microsoft.com/office/drawing/2010/main" val="0"/>
              </a:ext>
            </a:extLst>
          </a:blip>
          <a:srcRect t="1903" r="66889"/>
          <a:stretch/>
        </p:blipFill>
        <p:spPr>
          <a:xfrm>
            <a:off x="4572000" y="2695641"/>
            <a:ext cx="2185758" cy="2158565"/>
          </a:xfrm>
          <a:prstGeom prst="rect">
            <a:avLst/>
          </a:prstGeom>
        </p:spPr>
      </p:pic>
      <p:sp>
        <p:nvSpPr>
          <p:cNvPr id="21" name="TextBox 20">
            <a:extLst>
              <a:ext uri="{FF2B5EF4-FFF2-40B4-BE49-F238E27FC236}">
                <a16:creationId xmlns:a16="http://schemas.microsoft.com/office/drawing/2014/main" id="{D5B36FF7-9711-5720-8324-3B879F86315C}"/>
              </a:ext>
            </a:extLst>
          </p:cNvPr>
          <p:cNvSpPr txBox="1"/>
          <p:nvPr/>
        </p:nvSpPr>
        <p:spPr>
          <a:xfrm>
            <a:off x="5148734" y="4843418"/>
            <a:ext cx="1483582" cy="300082"/>
          </a:xfrm>
          <a:prstGeom prst="rect">
            <a:avLst/>
          </a:prstGeom>
          <a:noFill/>
        </p:spPr>
        <p:txBody>
          <a:bodyPr wrap="square">
            <a:spAutoFit/>
          </a:bodyPr>
          <a:lstStyle/>
          <a:p>
            <a:r>
              <a:rPr lang="en-US" sz="1350" dirty="0"/>
              <a:t>Time series </a:t>
            </a:r>
          </a:p>
        </p:txBody>
      </p:sp>
      <p:pic>
        <p:nvPicPr>
          <p:cNvPr id="3082" name="Picture 10" descr="undefined">
            <a:extLst>
              <a:ext uri="{FF2B5EF4-FFF2-40B4-BE49-F238E27FC236}">
                <a16:creationId xmlns:a16="http://schemas.microsoft.com/office/drawing/2014/main" id="{199D070A-746F-201C-5407-39F44C676D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25098"/>
          <a:stretch/>
        </p:blipFill>
        <p:spPr bwMode="auto">
          <a:xfrm>
            <a:off x="244338" y="3369271"/>
            <a:ext cx="4320020" cy="14649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D5B948A-DE58-98E9-760A-CDD0C714E49F}"/>
              </a:ext>
            </a:extLst>
          </p:cNvPr>
          <p:cNvSpPr txBox="1"/>
          <p:nvPr/>
        </p:nvSpPr>
        <p:spPr>
          <a:xfrm>
            <a:off x="1664319" y="4824125"/>
            <a:ext cx="2619314" cy="300082"/>
          </a:xfrm>
          <a:prstGeom prst="rect">
            <a:avLst/>
          </a:prstGeom>
          <a:noFill/>
        </p:spPr>
        <p:txBody>
          <a:bodyPr wrap="square">
            <a:spAutoFit/>
          </a:bodyPr>
          <a:lstStyle/>
          <a:p>
            <a:r>
              <a:rPr lang="en-US" sz="1350" dirty="0"/>
              <a:t>Stability analysis</a:t>
            </a:r>
          </a:p>
        </p:txBody>
      </p:sp>
    </p:spTree>
    <p:extLst>
      <p:ext uri="{BB962C8B-B14F-4D97-AF65-F5344CB8AC3E}">
        <p14:creationId xmlns:p14="http://schemas.microsoft.com/office/powerpoint/2010/main" val="12075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36C43-BCBA-0BA2-F481-A8992E229F6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71208-61B8-CC0E-C810-AA87E186FED2}"/>
              </a:ext>
            </a:extLst>
          </p:cNvPr>
          <p:cNvSpPr>
            <a:spLocks noGrp="1"/>
          </p:cNvSpPr>
          <p:nvPr>
            <p:ph sz="quarter" idx="20"/>
          </p:nvPr>
        </p:nvSpPr>
        <p:spPr>
          <a:xfrm>
            <a:off x="172872" y="918949"/>
            <a:ext cx="4949588" cy="3795927"/>
          </a:xfrm>
        </p:spPr>
        <p:txBody>
          <a:bodyPr/>
          <a:lstStyle/>
          <a:p>
            <a:pPr marL="0" marR="0" lvl="0" indent="-342900">
              <a:lnSpc>
                <a:spcPct val="107000"/>
              </a:lnSpc>
              <a:spcBef>
                <a:spcPts val="0"/>
              </a:spcBef>
              <a:buFont typeface="Symbol" panose="05050102010706020507" pitchFamily="18" charset="2"/>
              <a:buChar char=""/>
            </a:pPr>
            <a:r>
              <a:rPr lang="en-US" sz="1500" b="1" dirty="0"/>
              <a:t>State space</a:t>
            </a:r>
            <a:r>
              <a:rPr lang="en-US" sz="1500" dirty="0"/>
              <a:t>: the set of all possible states the system can be in.</a:t>
            </a:r>
          </a:p>
          <a:p>
            <a:pPr marL="0" marR="0" lvl="0" indent="-342900">
              <a:lnSpc>
                <a:spcPct val="107000"/>
              </a:lnSpc>
              <a:spcBef>
                <a:spcPts val="0"/>
              </a:spcBef>
              <a:buFont typeface="Symbol" panose="05050102010706020507" pitchFamily="18" charset="2"/>
              <a:buChar char=""/>
            </a:pPr>
            <a:r>
              <a:rPr lang="en-US" sz="1500" b="1" dirty="0"/>
              <a:t>Dynamics rule/map</a:t>
            </a:r>
            <a:r>
              <a:rPr lang="en-US" sz="1500" dirty="0"/>
              <a:t>: describes how the system evolves over time. Either described by differential (continuous tine) or difference equations (discrete time).</a:t>
            </a:r>
          </a:p>
          <a:p>
            <a:pPr marL="0" marR="0" lvl="0" indent="-342900">
              <a:lnSpc>
                <a:spcPct val="107000"/>
              </a:lnSpc>
              <a:spcBef>
                <a:spcPts val="0"/>
              </a:spcBef>
              <a:buFont typeface="Symbol" panose="05050102010706020507" pitchFamily="18" charset="2"/>
              <a:buChar char=""/>
            </a:pPr>
            <a:r>
              <a:rPr lang="en-US" sz="1500" b="1" dirty="0"/>
              <a:t>Trajectory:</a:t>
            </a:r>
            <a:r>
              <a:rPr lang="en-US" sz="1500" dirty="0"/>
              <a:t> the path a system follows through phase space.</a:t>
            </a:r>
          </a:p>
          <a:p>
            <a:pPr marL="0" marR="0" lvl="0" indent="-342900">
              <a:lnSpc>
                <a:spcPct val="107000"/>
              </a:lnSpc>
              <a:spcBef>
                <a:spcPts val="0"/>
              </a:spcBef>
              <a:buFont typeface="Symbol" panose="05050102010706020507" pitchFamily="18" charset="2"/>
              <a:buChar char=""/>
            </a:pPr>
            <a:r>
              <a:rPr lang="en-US" sz="1500" b="1" dirty="0"/>
              <a:t>Initial condition: </a:t>
            </a:r>
            <a:r>
              <a:rPr lang="en-US" sz="1500" dirty="0"/>
              <a:t>specifies the starting state of a dynamical system at a given initial time.</a:t>
            </a:r>
          </a:p>
          <a:p>
            <a:pPr marL="0" marR="0" lvl="0" indent="-342900">
              <a:lnSpc>
                <a:spcPct val="107000"/>
              </a:lnSpc>
              <a:spcBef>
                <a:spcPts val="0"/>
              </a:spcBef>
              <a:buFont typeface="Symbol" panose="05050102010706020507" pitchFamily="18" charset="2"/>
              <a:buChar char=""/>
            </a:pPr>
            <a:r>
              <a:rPr lang="en-US" sz="1500" b="1" dirty="0"/>
              <a:t>Fixed point</a:t>
            </a:r>
            <a:r>
              <a:rPr lang="en-US" sz="1500" dirty="0"/>
              <a:t> </a:t>
            </a:r>
            <a:r>
              <a:rPr lang="en-US" sz="1500" b="1" dirty="0"/>
              <a:t>(equilibrium): </a:t>
            </a:r>
            <a:r>
              <a:rPr lang="en-US" sz="1500" dirty="0"/>
              <a:t>a state where the system does not change.</a:t>
            </a:r>
          </a:p>
          <a:p>
            <a:pPr marL="0" marR="0" lvl="0" indent="-342900">
              <a:lnSpc>
                <a:spcPct val="107000"/>
              </a:lnSpc>
              <a:spcBef>
                <a:spcPts val="0"/>
              </a:spcBef>
              <a:buFont typeface="Symbol" panose="05050102010706020507" pitchFamily="18" charset="2"/>
              <a:buChar char=""/>
            </a:pPr>
            <a:r>
              <a:rPr lang="en-US" sz="1500" b="1" dirty="0"/>
              <a:t>Stable fixed point:</a:t>
            </a:r>
            <a:r>
              <a:rPr lang="en-US" sz="1500" dirty="0"/>
              <a:t> nearby points move toward it, i.e., dynamics map is contracting.</a:t>
            </a:r>
          </a:p>
          <a:p>
            <a:pPr marL="0" marR="0" lvl="0" indent="-342900">
              <a:lnSpc>
                <a:spcPct val="107000"/>
              </a:lnSpc>
              <a:spcBef>
                <a:spcPts val="0"/>
              </a:spcBef>
              <a:buFont typeface="Symbol" panose="05050102010706020507" pitchFamily="18" charset="2"/>
              <a:buChar char=""/>
            </a:pPr>
            <a:r>
              <a:rPr lang="en-US" sz="1500" b="1" dirty="0"/>
              <a:t>Unstable fixed point:</a:t>
            </a:r>
            <a:r>
              <a:rPr lang="en-US" sz="1500" dirty="0"/>
              <a:t> nearby points move away from it, i.e., dynamics map is expanding.</a:t>
            </a:r>
          </a:p>
          <a:p>
            <a:pPr marL="342900" marR="0" lvl="0" indent="-342900">
              <a:lnSpc>
                <a:spcPct val="107000"/>
              </a:lnSpc>
              <a:buFont typeface="Symbol" panose="05050102010706020507" pitchFamily="18" charset="2"/>
              <a:buChar char=""/>
            </a:pP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2">
            <a:extLst>
              <a:ext uri="{FF2B5EF4-FFF2-40B4-BE49-F238E27FC236}">
                <a16:creationId xmlns:a16="http://schemas.microsoft.com/office/drawing/2014/main" id="{CAEC6A0D-5CA5-49B3-E45F-AC5A5AA2C31B}"/>
              </a:ext>
            </a:extLst>
          </p:cNvPr>
          <p:cNvSpPr>
            <a:spLocks noGrp="1"/>
          </p:cNvSpPr>
          <p:nvPr>
            <p:ph type="title"/>
          </p:nvPr>
        </p:nvSpPr>
        <p:spPr>
          <a:xfrm>
            <a:off x="1571896" y="169334"/>
            <a:ext cx="5607573" cy="507831"/>
          </a:xfrm>
        </p:spPr>
        <p:txBody>
          <a:bodyPr/>
          <a:lstStyle/>
          <a:p>
            <a:r>
              <a:rPr lang="en-US" sz="1875" dirty="0">
                <a:solidFill>
                  <a:schemeClr val="tx2"/>
                </a:solidFill>
              </a:rPr>
              <a:t>Dynamical Systems Jargon</a:t>
            </a:r>
          </a:p>
        </p:txBody>
      </p:sp>
      <p:pic>
        <p:nvPicPr>
          <p:cNvPr id="1027" name="Picture 3" descr="State space: vector field and trajectory for a given initial condition ...">
            <a:extLst>
              <a:ext uri="{FF2B5EF4-FFF2-40B4-BE49-F238E27FC236}">
                <a16:creationId xmlns:a16="http://schemas.microsoft.com/office/drawing/2014/main" id="{7576B90C-4382-965D-5792-3887151F7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079" y="669315"/>
            <a:ext cx="4126173" cy="39129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CD161D-A197-F731-5F39-6F615D79F133}"/>
              </a:ext>
            </a:extLst>
          </p:cNvPr>
          <p:cNvSpPr txBox="1"/>
          <p:nvPr/>
        </p:nvSpPr>
        <p:spPr>
          <a:xfrm>
            <a:off x="4997354" y="4582283"/>
            <a:ext cx="4126173" cy="523220"/>
          </a:xfrm>
          <a:prstGeom prst="rect">
            <a:avLst/>
          </a:prstGeom>
          <a:noFill/>
        </p:spPr>
        <p:txBody>
          <a:bodyPr wrap="square">
            <a:spAutoFit/>
          </a:bodyPr>
          <a:lstStyle/>
          <a:p>
            <a:r>
              <a:rPr lang="en-US" sz="1400" dirty="0"/>
              <a:t>Example of a single trajectory with stable fixed point plotted over a vector field in 2D state space.</a:t>
            </a:r>
          </a:p>
        </p:txBody>
      </p:sp>
      <p:sp>
        <p:nvSpPr>
          <p:cNvPr id="12" name="TextBox 11">
            <a:extLst>
              <a:ext uri="{FF2B5EF4-FFF2-40B4-BE49-F238E27FC236}">
                <a16:creationId xmlns:a16="http://schemas.microsoft.com/office/drawing/2014/main" id="{B8DC1BB2-EC42-EF1F-8B98-D6475C946FC7}"/>
              </a:ext>
            </a:extLst>
          </p:cNvPr>
          <p:cNvSpPr txBox="1"/>
          <p:nvPr/>
        </p:nvSpPr>
        <p:spPr>
          <a:xfrm>
            <a:off x="784746" y="4828348"/>
            <a:ext cx="4572000" cy="253916"/>
          </a:xfrm>
          <a:prstGeom prst="rect">
            <a:avLst/>
          </a:prstGeom>
          <a:noFill/>
        </p:spPr>
        <p:txBody>
          <a:bodyPr wrap="square">
            <a:spAutoFit/>
          </a:bodyPr>
          <a:lstStyle/>
          <a:p>
            <a:r>
              <a:rPr lang="en-US" sz="1050" dirty="0">
                <a:hlinkClick r:id="rId3"/>
              </a:rPr>
              <a:t>https://en.wikipedia.org/wiki/Dynamical_system</a:t>
            </a:r>
            <a:r>
              <a:rPr lang="en-US" sz="1050" dirty="0"/>
              <a:t> </a:t>
            </a:r>
          </a:p>
        </p:txBody>
      </p:sp>
    </p:spTree>
    <p:extLst>
      <p:ext uri="{BB962C8B-B14F-4D97-AF65-F5344CB8AC3E}">
        <p14:creationId xmlns:p14="http://schemas.microsoft.com/office/powerpoint/2010/main" val="407733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C3A8F-D6E0-93F4-DC85-128674AA789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714D18-1F3A-BE8F-CB7E-CDDB276FA6D8}"/>
              </a:ext>
            </a:extLst>
          </p:cNvPr>
          <p:cNvSpPr>
            <a:spLocks noGrp="1"/>
          </p:cNvSpPr>
          <p:nvPr>
            <p:ph sz="quarter" idx="20"/>
          </p:nvPr>
        </p:nvSpPr>
        <p:spPr>
          <a:xfrm>
            <a:off x="145576" y="964442"/>
            <a:ext cx="8934734" cy="3750434"/>
          </a:xfrm>
        </p:spPr>
        <p:txBody>
          <a:bodyPr/>
          <a:lstStyle/>
          <a:p>
            <a:pPr marL="0" marR="0" lvl="0" indent="-342900">
              <a:lnSpc>
                <a:spcPct val="107000"/>
              </a:lnSpc>
              <a:spcBef>
                <a:spcPts val="0"/>
              </a:spcBef>
              <a:buFont typeface="Symbol" panose="05050102010706020507" pitchFamily="18" charset="2"/>
              <a:buChar char=""/>
            </a:pPr>
            <a:r>
              <a:rPr lang="en-US" sz="1500" b="1" dirty="0"/>
              <a:t>Attractor:</a:t>
            </a:r>
            <a:r>
              <a:rPr lang="en-US" sz="1500" dirty="0"/>
              <a:t> is a set of states toward which a dynamical system evolves over time.</a:t>
            </a:r>
            <a:endParaRPr lang="en-US" sz="1500" b="1" dirty="0"/>
          </a:p>
          <a:p>
            <a:pPr marL="0" marR="0" lvl="0" indent="-342900">
              <a:lnSpc>
                <a:spcPct val="107000"/>
              </a:lnSpc>
              <a:spcBef>
                <a:spcPts val="0"/>
              </a:spcBef>
              <a:buFont typeface="Symbol" panose="05050102010706020507" pitchFamily="18" charset="2"/>
              <a:buChar char=""/>
            </a:pPr>
            <a:r>
              <a:rPr lang="en-US" sz="1500" b="1" dirty="0"/>
              <a:t>Stable systems:</a:t>
            </a:r>
            <a:r>
              <a:rPr lang="en-US" sz="1500" dirty="0"/>
              <a:t> small changes in initial conditions lead to convergent trajectories. </a:t>
            </a:r>
          </a:p>
          <a:p>
            <a:pPr marL="0" marR="0" lvl="0" indent="-342900">
              <a:lnSpc>
                <a:spcPct val="107000"/>
              </a:lnSpc>
              <a:spcBef>
                <a:spcPts val="0"/>
              </a:spcBef>
              <a:buFont typeface="Symbol" panose="05050102010706020507" pitchFamily="18" charset="2"/>
              <a:buChar char=""/>
            </a:pPr>
            <a:r>
              <a:rPr lang="en-US" sz="1500" b="1" dirty="0"/>
              <a:t>Unstable systems:</a:t>
            </a:r>
            <a:r>
              <a:rPr lang="en-US" sz="1500" dirty="0"/>
              <a:t> small changes in initial conditions grow exponentially over time.</a:t>
            </a:r>
          </a:p>
          <a:p>
            <a:pPr marL="0" marR="0" lvl="0" indent="-342900">
              <a:lnSpc>
                <a:spcPct val="107000"/>
              </a:lnSpc>
              <a:spcBef>
                <a:spcPts val="0"/>
              </a:spcBef>
              <a:buFont typeface="Symbol" panose="05050102010706020507" pitchFamily="18" charset="2"/>
              <a:buChar char=""/>
            </a:pPr>
            <a:r>
              <a:rPr lang="en-US" sz="1500" b="1" dirty="0"/>
              <a:t>Limit cycles: </a:t>
            </a:r>
            <a:r>
              <a:rPr lang="en-US" sz="1500" dirty="0"/>
              <a:t>closed trajectory that the system repeatedly follows.</a:t>
            </a:r>
            <a:endParaRPr lang="en-US" sz="1500" b="1" dirty="0"/>
          </a:p>
          <a:p>
            <a:pPr marL="0" marR="0" lvl="0" indent="-342900">
              <a:lnSpc>
                <a:spcPct val="107000"/>
              </a:lnSpc>
              <a:spcBef>
                <a:spcPts val="0"/>
              </a:spcBef>
              <a:buFont typeface="Symbol" panose="05050102010706020507" pitchFamily="18" charset="2"/>
              <a:buChar char=""/>
            </a:pPr>
            <a:r>
              <a:rPr lang="en-US" sz="1500" b="1" dirty="0"/>
              <a:t>Chaotic systems:</a:t>
            </a:r>
            <a:r>
              <a:rPr lang="en-US" sz="1500" dirty="0"/>
              <a:t> extreme sensitivity to initial conditions, leading to vastly different outcomes.</a:t>
            </a:r>
            <a:br>
              <a:rPr lang="en-US" sz="1500" dirty="0"/>
            </a:b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2">
            <a:extLst>
              <a:ext uri="{FF2B5EF4-FFF2-40B4-BE49-F238E27FC236}">
                <a16:creationId xmlns:a16="http://schemas.microsoft.com/office/drawing/2014/main" id="{74A41999-4997-7D90-FCC3-932A47D76078}"/>
              </a:ext>
            </a:extLst>
          </p:cNvPr>
          <p:cNvSpPr>
            <a:spLocks noGrp="1"/>
          </p:cNvSpPr>
          <p:nvPr>
            <p:ph type="title"/>
          </p:nvPr>
        </p:nvSpPr>
        <p:spPr>
          <a:xfrm>
            <a:off x="1571896" y="169334"/>
            <a:ext cx="5607573" cy="507831"/>
          </a:xfrm>
        </p:spPr>
        <p:txBody>
          <a:bodyPr/>
          <a:lstStyle/>
          <a:p>
            <a:r>
              <a:rPr lang="en-US" sz="1875" dirty="0">
                <a:solidFill>
                  <a:schemeClr val="tx2"/>
                </a:solidFill>
              </a:rPr>
              <a:t>Dynamical Systems Jargon</a:t>
            </a:r>
          </a:p>
        </p:txBody>
      </p:sp>
      <p:pic>
        <p:nvPicPr>
          <p:cNvPr id="5" name="Picture 10" descr="undefined">
            <a:extLst>
              <a:ext uri="{FF2B5EF4-FFF2-40B4-BE49-F238E27FC236}">
                <a16:creationId xmlns:a16="http://schemas.microsoft.com/office/drawing/2014/main" id="{9B14FC3A-93BA-DAF6-D4CB-68A5C0C688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50238"/>
          <a:stretch/>
        </p:blipFill>
        <p:spPr bwMode="auto">
          <a:xfrm>
            <a:off x="272440" y="2567201"/>
            <a:ext cx="3800673" cy="19399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redicting the Unpredictable: Chaotic Dynamical Systems - University of  Houston">
            <a:extLst>
              <a:ext uri="{FF2B5EF4-FFF2-40B4-BE49-F238E27FC236}">
                <a16:creationId xmlns:a16="http://schemas.microsoft.com/office/drawing/2014/main" id="{D2A96CF3-324E-A861-87FB-42C787F65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578" y="2549685"/>
            <a:ext cx="2196799" cy="2050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0C6CE0-750B-7D05-E700-6AAA0781FD66}"/>
              </a:ext>
            </a:extLst>
          </p:cNvPr>
          <p:cNvSpPr txBox="1"/>
          <p:nvPr/>
        </p:nvSpPr>
        <p:spPr>
          <a:xfrm>
            <a:off x="374978" y="4646287"/>
            <a:ext cx="1688290" cy="323165"/>
          </a:xfrm>
          <a:prstGeom prst="rect">
            <a:avLst/>
          </a:prstGeom>
          <a:noFill/>
        </p:spPr>
        <p:txBody>
          <a:bodyPr wrap="square">
            <a:spAutoFit/>
          </a:bodyPr>
          <a:lstStyle/>
          <a:p>
            <a:r>
              <a:rPr lang="en-US" sz="1500" dirty="0"/>
              <a:t>Stable attractor</a:t>
            </a:r>
          </a:p>
        </p:txBody>
      </p:sp>
      <p:sp>
        <p:nvSpPr>
          <p:cNvPr id="9" name="TextBox 8">
            <a:extLst>
              <a:ext uri="{FF2B5EF4-FFF2-40B4-BE49-F238E27FC236}">
                <a16:creationId xmlns:a16="http://schemas.microsoft.com/office/drawing/2014/main" id="{D729AE84-9F3F-F94A-9862-B44E2BB59A93}"/>
              </a:ext>
            </a:extLst>
          </p:cNvPr>
          <p:cNvSpPr txBox="1"/>
          <p:nvPr/>
        </p:nvSpPr>
        <p:spPr>
          <a:xfrm>
            <a:off x="2209800" y="4646286"/>
            <a:ext cx="1972231" cy="323165"/>
          </a:xfrm>
          <a:prstGeom prst="rect">
            <a:avLst/>
          </a:prstGeom>
          <a:noFill/>
        </p:spPr>
        <p:txBody>
          <a:bodyPr wrap="square">
            <a:spAutoFit/>
          </a:bodyPr>
          <a:lstStyle/>
          <a:p>
            <a:r>
              <a:rPr lang="en-US" sz="1500" dirty="0"/>
              <a:t>Unstable attractor</a:t>
            </a:r>
          </a:p>
        </p:txBody>
      </p:sp>
      <p:sp>
        <p:nvSpPr>
          <p:cNvPr id="10" name="TextBox 9">
            <a:extLst>
              <a:ext uri="{FF2B5EF4-FFF2-40B4-BE49-F238E27FC236}">
                <a16:creationId xmlns:a16="http://schemas.microsoft.com/office/drawing/2014/main" id="{F24597B0-8CFE-162D-FB13-710CAD5AC892}"/>
              </a:ext>
            </a:extLst>
          </p:cNvPr>
          <p:cNvSpPr txBox="1"/>
          <p:nvPr/>
        </p:nvSpPr>
        <p:spPr>
          <a:xfrm>
            <a:off x="6940740" y="4646285"/>
            <a:ext cx="1757434" cy="323165"/>
          </a:xfrm>
          <a:prstGeom prst="rect">
            <a:avLst/>
          </a:prstGeom>
          <a:noFill/>
        </p:spPr>
        <p:txBody>
          <a:bodyPr wrap="square">
            <a:spAutoFit/>
          </a:bodyPr>
          <a:lstStyle/>
          <a:p>
            <a:r>
              <a:rPr lang="en-US" sz="1500" dirty="0"/>
              <a:t>Chaotic attractor</a:t>
            </a:r>
          </a:p>
        </p:txBody>
      </p:sp>
      <p:pic>
        <p:nvPicPr>
          <p:cNvPr id="2051" name="Picture 3" descr="undefined">
            <a:extLst>
              <a:ext uri="{FF2B5EF4-FFF2-40B4-BE49-F238E27FC236}">
                <a16:creationId xmlns:a16="http://schemas.microsoft.com/office/drawing/2014/main" id="{A05C0A00-32B4-05BD-E0DF-C2027872C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5650" y="2639977"/>
            <a:ext cx="2231406" cy="196030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597CA4-9429-511A-4D06-BC1421C3E6A4}"/>
              </a:ext>
            </a:extLst>
          </p:cNvPr>
          <p:cNvSpPr txBox="1"/>
          <p:nvPr/>
        </p:nvSpPr>
        <p:spPr>
          <a:xfrm>
            <a:off x="4386180" y="4646286"/>
            <a:ext cx="1972231" cy="323165"/>
          </a:xfrm>
          <a:prstGeom prst="rect">
            <a:avLst/>
          </a:prstGeom>
          <a:noFill/>
        </p:spPr>
        <p:txBody>
          <a:bodyPr wrap="square">
            <a:spAutoFit/>
          </a:bodyPr>
          <a:lstStyle/>
          <a:p>
            <a:r>
              <a:rPr lang="en-US" sz="1500" dirty="0"/>
              <a:t>Limit cycle attractor</a:t>
            </a:r>
          </a:p>
        </p:txBody>
      </p:sp>
    </p:spTree>
    <p:extLst>
      <p:ext uri="{BB962C8B-B14F-4D97-AF65-F5344CB8AC3E}">
        <p14:creationId xmlns:p14="http://schemas.microsoft.com/office/powerpoint/2010/main" val="363126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33388-C6F5-E316-2AE2-22816AAD989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51253FBA-08FD-30CA-01D5-9EC34DEB6BC5}"/>
              </a:ext>
            </a:extLst>
          </p:cNvPr>
          <p:cNvSpPr>
            <a:spLocks noGrp="1"/>
          </p:cNvSpPr>
          <p:nvPr>
            <p:ph type="title"/>
          </p:nvPr>
        </p:nvSpPr>
        <p:spPr>
          <a:xfrm>
            <a:off x="1571896" y="169334"/>
            <a:ext cx="6639507" cy="385675"/>
          </a:xfrm>
        </p:spPr>
        <p:txBody>
          <a:bodyPr/>
          <a:lstStyle/>
          <a:p>
            <a:r>
              <a:rPr lang="en-US" sz="1875" dirty="0">
                <a:solidFill>
                  <a:schemeClr val="tx2"/>
                </a:solidFill>
              </a:rPr>
              <a:t>Ordinary Differential Equations (ODEs)</a:t>
            </a:r>
          </a:p>
        </p:txBody>
      </p:sp>
      <p:pic>
        <p:nvPicPr>
          <p:cNvPr id="13" name="Picture 12">
            <a:extLst>
              <a:ext uri="{FF2B5EF4-FFF2-40B4-BE49-F238E27FC236}">
                <a16:creationId xmlns:a16="http://schemas.microsoft.com/office/drawing/2014/main" id="{61B5FAF3-E262-86D1-96D0-4955F5909A39}"/>
              </a:ext>
            </a:extLst>
          </p:cNvPr>
          <p:cNvPicPr>
            <a:picLocks noChangeAspect="1"/>
          </p:cNvPicPr>
          <p:nvPr/>
        </p:nvPicPr>
        <p:blipFill>
          <a:blip r:embed="rId2"/>
          <a:stretch>
            <a:fillRect/>
          </a:stretch>
        </p:blipFill>
        <p:spPr>
          <a:xfrm>
            <a:off x="91468" y="654260"/>
            <a:ext cx="7014463" cy="3150805"/>
          </a:xfrm>
          <a:prstGeom prst="rect">
            <a:avLst/>
          </a:prstGeom>
        </p:spPr>
      </p:pic>
      <p:pic>
        <p:nvPicPr>
          <p:cNvPr id="14" name="Picture 13">
            <a:extLst>
              <a:ext uri="{FF2B5EF4-FFF2-40B4-BE49-F238E27FC236}">
                <a16:creationId xmlns:a16="http://schemas.microsoft.com/office/drawing/2014/main" id="{E191B16C-D6B1-BC04-F7D3-BB4F88D82529}"/>
              </a:ext>
            </a:extLst>
          </p:cNvPr>
          <p:cNvPicPr>
            <a:picLocks noChangeAspect="1"/>
          </p:cNvPicPr>
          <p:nvPr/>
        </p:nvPicPr>
        <p:blipFill>
          <a:blip r:embed="rId3"/>
          <a:srcRect t="2719"/>
          <a:stretch/>
        </p:blipFill>
        <p:spPr>
          <a:xfrm>
            <a:off x="91468" y="3703092"/>
            <a:ext cx="5694654" cy="1205551"/>
          </a:xfrm>
          <a:prstGeom prst="rect">
            <a:avLst/>
          </a:prstGeom>
        </p:spPr>
      </p:pic>
      <p:pic>
        <p:nvPicPr>
          <p:cNvPr id="20" name="Picture 19">
            <a:extLst>
              <a:ext uri="{FF2B5EF4-FFF2-40B4-BE49-F238E27FC236}">
                <a16:creationId xmlns:a16="http://schemas.microsoft.com/office/drawing/2014/main" id="{A76C4540-324C-BB09-8DAA-8E93AB18266A}"/>
              </a:ext>
            </a:extLst>
          </p:cNvPr>
          <p:cNvPicPr>
            <a:picLocks noChangeAspect="1"/>
          </p:cNvPicPr>
          <p:nvPr/>
        </p:nvPicPr>
        <p:blipFill>
          <a:blip r:embed="rId4"/>
          <a:srcRect t="6492"/>
          <a:stretch/>
        </p:blipFill>
        <p:spPr>
          <a:xfrm>
            <a:off x="5977236" y="2720738"/>
            <a:ext cx="3075296" cy="2374424"/>
          </a:xfrm>
          <a:prstGeom prst="rect">
            <a:avLst/>
          </a:prstGeom>
        </p:spPr>
      </p:pic>
      <p:sp>
        <p:nvSpPr>
          <p:cNvPr id="22" name="TextBox 21">
            <a:extLst>
              <a:ext uri="{FF2B5EF4-FFF2-40B4-BE49-F238E27FC236}">
                <a16:creationId xmlns:a16="http://schemas.microsoft.com/office/drawing/2014/main" id="{BE172148-5E7B-66D0-4130-291C26286419}"/>
              </a:ext>
            </a:extLst>
          </p:cNvPr>
          <p:cNvSpPr txBox="1"/>
          <p:nvPr/>
        </p:nvSpPr>
        <p:spPr>
          <a:xfrm>
            <a:off x="2195015" y="4889584"/>
            <a:ext cx="4572000" cy="253916"/>
          </a:xfrm>
          <a:prstGeom prst="rect">
            <a:avLst/>
          </a:prstGeom>
          <a:noFill/>
        </p:spPr>
        <p:txBody>
          <a:bodyPr wrap="square">
            <a:spAutoFit/>
          </a:bodyPr>
          <a:lstStyle/>
          <a:p>
            <a:r>
              <a:rPr lang="en-US" sz="1050" dirty="0">
                <a:hlinkClick r:id="rId5"/>
              </a:rPr>
              <a:t>https://en.wikipedia.org/wiki/Ordinary_differential_equation</a:t>
            </a:r>
            <a:r>
              <a:rPr lang="en-US" sz="1050" dirty="0"/>
              <a:t> </a:t>
            </a:r>
          </a:p>
        </p:txBody>
      </p:sp>
    </p:spTree>
    <p:extLst>
      <p:ext uri="{BB962C8B-B14F-4D97-AF65-F5344CB8AC3E}">
        <p14:creationId xmlns:p14="http://schemas.microsoft.com/office/powerpoint/2010/main" val="268488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1A837-4654-E213-F3EA-1F95657476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22B427-07ED-430B-7C77-DB3EE8CF386E}"/>
              </a:ext>
            </a:extLst>
          </p:cNvPr>
          <p:cNvSpPr>
            <a:spLocks noGrp="1"/>
          </p:cNvSpPr>
          <p:nvPr>
            <p:ph sz="quarter" idx="20"/>
          </p:nvPr>
        </p:nvSpPr>
        <p:spPr>
          <a:xfrm>
            <a:off x="268406" y="859809"/>
            <a:ext cx="8789158" cy="3855067"/>
          </a:xfrm>
        </p:spPr>
        <p:txBody>
          <a:bodyPr/>
          <a:lstStyle/>
          <a:p>
            <a:pPr marL="0" marR="0" lvl="0" indent="0">
              <a:lnSpc>
                <a:spcPct val="107000"/>
              </a:lnSpc>
              <a:spcBef>
                <a:spcPts val="0"/>
              </a:spcBef>
              <a:spcAft>
                <a:spcPts val="600"/>
              </a:spcAft>
              <a:buNone/>
            </a:pPr>
            <a:r>
              <a:rPr lang="en-US" sz="1500" b="1" kern="100" dirty="0">
                <a:ea typeface="Calibri" panose="020F0502020204030204" pitchFamily="34" charset="0"/>
              </a:rPr>
              <a:t>ODE Solution </a:t>
            </a:r>
            <a:r>
              <a:rPr lang="en-US" sz="1500" kern="100" dirty="0">
                <a:ea typeface="Calibri" panose="020F0502020204030204" pitchFamily="34" charset="0"/>
              </a:rPr>
              <a:t>is a function </a:t>
            </a:r>
            <a:r>
              <a:rPr lang="en-US" sz="1500" i="1" dirty="0"/>
              <a:t>x(t)</a:t>
            </a:r>
            <a:r>
              <a:rPr lang="en-US" sz="1500" kern="100" dirty="0">
                <a:ea typeface="Calibri" panose="020F0502020204030204" pitchFamily="34" charset="0"/>
              </a:rPr>
              <a:t> (or set of functions) that satisfies the ODE equations.</a:t>
            </a:r>
            <a:endParaRPr lang="en-US" sz="1500" b="1" kern="100" dirty="0">
              <a:effectLst/>
              <a:ea typeface="Calibri" panose="020F0502020204030204" pitchFamily="34" charset="0"/>
            </a:endParaRPr>
          </a:p>
          <a:p>
            <a:pPr marL="0" marR="0" lvl="0" indent="-342900">
              <a:lnSpc>
                <a:spcPct val="107000"/>
              </a:lnSpc>
              <a:spcBef>
                <a:spcPts val="0"/>
              </a:spcBef>
              <a:buFont typeface="Symbol" panose="05050102010706020507" pitchFamily="18" charset="2"/>
              <a:buChar char=""/>
            </a:pPr>
            <a:r>
              <a:rPr lang="en-US" sz="1500" b="1" kern="100" dirty="0">
                <a:effectLst/>
                <a:ea typeface="Calibri" panose="020F0502020204030204" pitchFamily="34" charset="0"/>
              </a:rPr>
              <a:t>Analytical</a:t>
            </a:r>
            <a:r>
              <a:rPr lang="en-US" sz="1500" kern="100" dirty="0">
                <a:effectLst/>
                <a:ea typeface="Calibri" panose="020F0502020204030204" pitchFamily="34" charset="0"/>
              </a:rPr>
              <a:t>: </a:t>
            </a:r>
            <a:r>
              <a:rPr lang="en-US" sz="1500" dirty="0">
                <a:ea typeface="Calibri" panose="020F0502020204030204" pitchFamily="34" charset="0"/>
              </a:rPr>
              <a:t>some ODEs can be solved exactly using algebraic methods or known techniques.</a:t>
            </a:r>
            <a:endParaRPr lang="en-US" sz="1500" kern="100" dirty="0">
              <a:effectLst/>
              <a:ea typeface="Calibri" panose="020F0502020204030204" pitchFamily="34" charset="0"/>
            </a:endParaRPr>
          </a:p>
          <a:p>
            <a:pPr marL="0" indent="-342900">
              <a:lnSpc>
                <a:spcPct val="107000"/>
              </a:lnSpc>
              <a:spcBef>
                <a:spcPts val="0"/>
              </a:spcBef>
              <a:buFont typeface="Symbol" panose="05050102010706020507" pitchFamily="18" charset="2"/>
              <a:buChar char=""/>
            </a:pPr>
            <a:r>
              <a:rPr lang="en-US" sz="1500" b="1" kern="100" dirty="0">
                <a:ea typeface="Calibri" panose="020F0502020204030204" pitchFamily="34" charset="0"/>
              </a:rPr>
              <a:t>Numerical</a:t>
            </a:r>
            <a:r>
              <a:rPr lang="en-US" sz="1500" kern="100" dirty="0">
                <a:ea typeface="Calibri" panose="020F0502020204030204" pitchFamily="34" charset="0"/>
              </a:rPr>
              <a:t>: </a:t>
            </a:r>
            <a:r>
              <a:rPr lang="en-US" sz="1500" dirty="0">
                <a:ea typeface="Calibri" panose="020F0502020204030204" pitchFamily="34" charset="0"/>
              </a:rPr>
              <a:t>most of the ODEs cannot be solved analytically, but they can be solved numerically by approximating the solution at discrete points in time. Example of methods:</a:t>
            </a:r>
          </a:p>
          <a:p>
            <a:pPr marL="685766" lvl="2" indent="-342900">
              <a:lnSpc>
                <a:spcPct val="107000"/>
              </a:lnSpc>
              <a:spcBef>
                <a:spcPts val="0"/>
              </a:spcBef>
              <a:buFont typeface="Symbol" panose="05050102010706020507" pitchFamily="18" charset="2"/>
              <a:buChar char=""/>
            </a:pPr>
            <a:r>
              <a:rPr lang="en-US" sz="1500" dirty="0">
                <a:ea typeface="Calibri" panose="020F0502020204030204" pitchFamily="34" charset="0"/>
              </a:rPr>
              <a:t>Euler method	</a:t>
            </a:r>
          </a:p>
          <a:p>
            <a:pPr marL="685766" lvl="2" indent="-342900">
              <a:lnSpc>
                <a:spcPct val="107000"/>
              </a:lnSpc>
              <a:spcBef>
                <a:spcPts val="0"/>
              </a:spcBef>
              <a:spcAft>
                <a:spcPts val="1200"/>
              </a:spcAft>
              <a:buFont typeface="Symbol" panose="05050102010706020507" pitchFamily="18" charset="2"/>
              <a:buChar char=""/>
            </a:pPr>
            <a:r>
              <a:rPr lang="en-US" sz="1500" dirty="0">
                <a:ea typeface="Calibri" panose="020F0502020204030204" pitchFamily="34" charset="0"/>
              </a:rPr>
              <a:t>Runge-</a:t>
            </a:r>
            <a:r>
              <a:rPr lang="en-US" sz="1500" dirty="0" err="1">
                <a:ea typeface="Calibri" panose="020F0502020204030204" pitchFamily="34" charset="0"/>
              </a:rPr>
              <a:t>Kutta</a:t>
            </a:r>
            <a:r>
              <a:rPr lang="en-US" sz="1500" dirty="0">
                <a:ea typeface="Calibri" panose="020F0502020204030204" pitchFamily="34" charset="0"/>
              </a:rPr>
              <a:t> method</a:t>
            </a:r>
          </a:p>
          <a:p>
            <a:pPr marL="0" indent="-342900">
              <a:lnSpc>
                <a:spcPct val="107000"/>
              </a:lnSpc>
              <a:spcBef>
                <a:spcPts val="0"/>
              </a:spcBef>
              <a:buFont typeface="Symbol" panose="05050102010706020507" pitchFamily="18" charset="2"/>
              <a:buChar char=""/>
            </a:pPr>
            <a:r>
              <a:rPr lang="en-US" sz="1500" b="1" dirty="0"/>
              <a:t>Initial Value Problem (IVP): </a:t>
            </a:r>
            <a:r>
              <a:rPr lang="en-US" sz="1500" dirty="0"/>
              <a:t>involves solving an ODE with an initial condition that allows for determining a unique solution.</a:t>
            </a:r>
          </a:p>
          <a:p>
            <a:pPr marL="0" indent="-342900">
              <a:lnSpc>
                <a:spcPct val="107000"/>
              </a:lnSpc>
              <a:spcBef>
                <a:spcPts val="0"/>
              </a:spcBef>
              <a:buFont typeface="Symbol" panose="05050102010706020507" pitchFamily="18" charset="2"/>
              <a:buChar char=""/>
            </a:pPr>
            <a:endParaRPr lang="en-US" sz="1500" dirty="0">
              <a:ea typeface="Calibri" panose="020F0502020204030204" pitchFamily="34" charset="0"/>
            </a:endParaRPr>
          </a:p>
          <a:p>
            <a:pPr marL="0" indent="-342900">
              <a:lnSpc>
                <a:spcPct val="107000"/>
              </a:lnSpc>
              <a:spcBef>
                <a:spcPts val="0"/>
              </a:spcBef>
              <a:buFont typeface="Symbol" panose="05050102010706020507" pitchFamily="18" charset="2"/>
              <a:buChar char=""/>
            </a:pPr>
            <a:endParaRPr lang="en-US" sz="1500" dirty="0">
              <a:ea typeface="Calibri" panose="020F0502020204030204" pitchFamily="34" charset="0"/>
            </a:endParaRPr>
          </a:p>
          <a:p>
            <a:pPr marL="0" indent="-342900">
              <a:lnSpc>
                <a:spcPct val="107000"/>
              </a:lnSpc>
              <a:spcBef>
                <a:spcPts val="0"/>
              </a:spcBef>
              <a:buFont typeface="Symbol" panose="05050102010706020507" pitchFamily="18" charset="2"/>
              <a:buChar char=""/>
            </a:pPr>
            <a:endParaRPr lang="en-US" sz="1500" dirty="0">
              <a:ea typeface="Calibri" panose="020F0502020204030204" pitchFamily="34" charset="0"/>
            </a:endParaRPr>
          </a:p>
          <a:p>
            <a:pPr marL="0" indent="-342900">
              <a:lnSpc>
                <a:spcPct val="107000"/>
              </a:lnSpc>
              <a:spcBef>
                <a:spcPts val="0"/>
              </a:spcBef>
              <a:buFont typeface="Symbol" panose="05050102010706020507" pitchFamily="18" charset="2"/>
              <a:buChar char=""/>
            </a:pPr>
            <a:r>
              <a:rPr lang="en-US" sz="1500" b="1" dirty="0"/>
              <a:t>Boundary Value Problem (BVP): </a:t>
            </a:r>
            <a:r>
              <a:rPr lang="en-US" sz="1500" dirty="0"/>
              <a:t>the solution is determined by specifying values of the solution (sometimes its derivatives) at more than one point, typically at the boundaries of the domain. </a:t>
            </a:r>
          </a:p>
        </p:txBody>
      </p:sp>
      <p:sp>
        <p:nvSpPr>
          <p:cNvPr id="4" name="Title 2">
            <a:extLst>
              <a:ext uri="{FF2B5EF4-FFF2-40B4-BE49-F238E27FC236}">
                <a16:creationId xmlns:a16="http://schemas.microsoft.com/office/drawing/2014/main" id="{B10FC1D4-F955-967C-A865-6AA06735D06E}"/>
              </a:ext>
            </a:extLst>
          </p:cNvPr>
          <p:cNvSpPr>
            <a:spLocks noGrp="1"/>
          </p:cNvSpPr>
          <p:nvPr>
            <p:ph type="title"/>
          </p:nvPr>
        </p:nvSpPr>
        <p:spPr>
          <a:xfrm>
            <a:off x="1571896" y="169334"/>
            <a:ext cx="5607573" cy="507831"/>
          </a:xfrm>
        </p:spPr>
        <p:txBody>
          <a:bodyPr/>
          <a:lstStyle/>
          <a:p>
            <a:r>
              <a:rPr lang="en-US" sz="1875" dirty="0">
                <a:solidFill>
                  <a:schemeClr val="tx2"/>
                </a:solidFill>
              </a:rPr>
              <a:t>ODE Solutions</a:t>
            </a:r>
          </a:p>
        </p:txBody>
      </p:sp>
      <p:pic>
        <p:nvPicPr>
          <p:cNvPr id="5" name="Picture 4">
            <a:extLst>
              <a:ext uri="{FF2B5EF4-FFF2-40B4-BE49-F238E27FC236}">
                <a16:creationId xmlns:a16="http://schemas.microsoft.com/office/drawing/2014/main" id="{F7623FF8-116B-9391-BB33-01255DC94AEA}"/>
              </a:ext>
            </a:extLst>
          </p:cNvPr>
          <p:cNvPicPr>
            <a:picLocks noChangeAspect="1"/>
          </p:cNvPicPr>
          <p:nvPr/>
        </p:nvPicPr>
        <p:blipFill>
          <a:blip r:embed="rId2"/>
          <a:srcRect t="15529"/>
          <a:stretch/>
        </p:blipFill>
        <p:spPr>
          <a:xfrm>
            <a:off x="2965935" y="3055555"/>
            <a:ext cx="2758742" cy="679380"/>
          </a:xfrm>
          <a:prstGeom prst="rect">
            <a:avLst/>
          </a:prstGeom>
        </p:spPr>
      </p:pic>
      <p:pic>
        <p:nvPicPr>
          <p:cNvPr id="9" name="Picture 8">
            <a:extLst>
              <a:ext uri="{FF2B5EF4-FFF2-40B4-BE49-F238E27FC236}">
                <a16:creationId xmlns:a16="http://schemas.microsoft.com/office/drawing/2014/main" id="{451237AE-0A91-7AFD-6273-64B924C2C599}"/>
              </a:ext>
            </a:extLst>
          </p:cNvPr>
          <p:cNvPicPr>
            <a:picLocks noChangeAspect="1"/>
          </p:cNvPicPr>
          <p:nvPr/>
        </p:nvPicPr>
        <p:blipFill>
          <a:blip r:embed="rId3"/>
          <a:stretch>
            <a:fillRect/>
          </a:stretch>
        </p:blipFill>
        <p:spPr>
          <a:xfrm>
            <a:off x="981896" y="4336946"/>
            <a:ext cx="3517654" cy="729587"/>
          </a:xfrm>
          <a:prstGeom prst="rect">
            <a:avLst/>
          </a:prstGeom>
        </p:spPr>
      </p:pic>
      <p:pic>
        <p:nvPicPr>
          <p:cNvPr id="11" name="Picture 10">
            <a:extLst>
              <a:ext uri="{FF2B5EF4-FFF2-40B4-BE49-F238E27FC236}">
                <a16:creationId xmlns:a16="http://schemas.microsoft.com/office/drawing/2014/main" id="{E14632E3-377C-8810-B963-6D34F913F76C}"/>
              </a:ext>
            </a:extLst>
          </p:cNvPr>
          <p:cNvPicPr>
            <a:picLocks noChangeAspect="1"/>
          </p:cNvPicPr>
          <p:nvPr/>
        </p:nvPicPr>
        <p:blipFill>
          <a:blip r:embed="rId4"/>
          <a:stretch>
            <a:fillRect/>
          </a:stretch>
        </p:blipFill>
        <p:spPr>
          <a:xfrm>
            <a:off x="4846108" y="4488053"/>
            <a:ext cx="2072552" cy="406220"/>
          </a:xfrm>
          <a:prstGeom prst="rect">
            <a:avLst/>
          </a:prstGeom>
        </p:spPr>
      </p:pic>
    </p:spTree>
    <p:extLst>
      <p:ext uri="{BB962C8B-B14F-4D97-AF65-F5344CB8AC3E}">
        <p14:creationId xmlns:p14="http://schemas.microsoft.com/office/powerpoint/2010/main" val="353946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0978C-7262-D71A-AF86-1BC05DB249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33077-8F79-ACE5-D728-BB3B4E1F0F38}"/>
              </a:ext>
            </a:extLst>
          </p:cNvPr>
          <p:cNvSpPr>
            <a:spLocks noGrp="1"/>
          </p:cNvSpPr>
          <p:nvPr>
            <p:ph sz="quarter" idx="20"/>
          </p:nvPr>
        </p:nvSpPr>
        <p:spPr>
          <a:xfrm>
            <a:off x="200167" y="896203"/>
            <a:ext cx="8720920" cy="3818674"/>
          </a:xfrm>
        </p:spPr>
        <p:txBody>
          <a:bodyPr/>
          <a:lstStyle/>
          <a:p>
            <a:pPr marL="0" marR="0" lvl="0" indent="0">
              <a:lnSpc>
                <a:spcPct val="107000"/>
              </a:lnSpc>
              <a:buNone/>
            </a:pPr>
            <a:r>
              <a:rPr lang="en-US" sz="1500" dirty="0"/>
              <a:t>The </a:t>
            </a:r>
            <a:r>
              <a:rPr lang="en-US" sz="1500" b="1" dirty="0"/>
              <a:t>Euler method</a:t>
            </a:r>
            <a:r>
              <a:rPr lang="en-US" sz="1500" dirty="0"/>
              <a:t> is a first-order finite difference numerical method used to approximate solutions to initial value problems (IVPs) of ordinary differential equations (ODEs).</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2">
            <a:extLst>
              <a:ext uri="{FF2B5EF4-FFF2-40B4-BE49-F238E27FC236}">
                <a16:creationId xmlns:a16="http://schemas.microsoft.com/office/drawing/2014/main" id="{7C1F822F-1FFF-163A-2B46-76C7ABBF2ABE}"/>
              </a:ext>
            </a:extLst>
          </p:cNvPr>
          <p:cNvSpPr>
            <a:spLocks noGrp="1"/>
          </p:cNvSpPr>
          <p:nvPr>
            <p:ph type="title"/>
          </p:nvPr>
        </p:nvSpPr>
        <p:spPr>
          <a:xfrm>
            <a:off x="1571896" y="169334"/>
            <a:ext cx="5607573" cy="507831"/>
          </a:xfrm>
        </p:spPr>
        <p:txBody>
          <a:bodyPr/>
          <a:lstStyle/>
          <a:p>
            <a:r>
              <a:rPr lang="en-US" sz="1875" dirty="0">
                <a:solidFill>
                  <a:schemeClr val="tx2"/>
                </a:solidFill>
              </a:rPr>
              <a:t>Numerical Solutions: Euler Method</a:t>
            </a:r>
          </a:p>
        </p:txBody>
      </p:sp>
      <p:pic>
        <p:nvPicPr>
          <p:cNvPr id="2" name="Picture 1">
            <a:extLst>
              <a:ext uri="{FF2B5EF4-FFF2-40B4-BE49-F238E27FC236}">
                <a16:creationId xmlns:a16="http://schemas.microsoft.com/office/drawing/2014/main" id="{CFD1AB82-CB90-5757-A461-A8FABBFBBDE4}"/>
              </a:ext>
            </a:extLst>
          </p:cNvPr>
          <p:cNvPicPr>
            <a:picLocks noChangeAspect="1"/>
          </p:cNvPicPr>
          <p:nvPr/>
        </p:nvPicPr>
        <p:blipFill>
          <a:blip r:embed="rId2"/>
          <a:srcRect t="15529"/>
          <a:stretch/>
        </p:blipFill>
        <p:spPr>
          <a:xfrm>
            <a:off x="2501912" y="1531990"/>
            <a:ext cx="2758742" cy="679380"/>
          </a:xfrm>
          <a:prstGeom prst="rect">
            <a:avLst/>
          </a:prstGeom>
        </p:spPr>
      </p:pic>
      <p:sp>
        <p:nvSpPr>
          <p:cNvPr id="6" name="TextBox 5">
            <a:extLst>
              <a:ext uri="{FF2B5EF4-FFF2-40B4-BE49-F238E27FC236}">
                <a16:creationId xmlns:a16="http://schemas.microsoft.com/office/drawing/2014/main" id="{B9E1C71D-B192-ED59-6EA0-415F7E13D3E6}"/>
              </a:ext>
            </a:extLst>
          </p:cNvPr>
          <p:cNvSpPr txBox="1"/>
          <p:nvPr/>
        </p:nvSpPr>
        <p:spPr>
          <a:xfrm>
            <a:off x="244434" y="1573621"/>
            <a:ext cx="2235958" cy="323165"/>
          </a:xfrm>
          <a:prstGeom prst="rect">
            <a:avLst/>
          </a:prstGeom>
          <a:noFill/>
        </p:spPr>
        <p:txBody>
          <a:bodyPr wrap="square">
            <a:spAutoFit/>
          </a:bodyPr>
          <a:lstStyle/>
          <a:p>
            <a:r>
              <a:rPr lang="en-US" sz="1500" dirty="0"/>
              <a:t>First-order ODE IVP:</a:t>
            </a:r>
          </a:p>
        </p:txBody>
      </p:sp>
      <p:sp>
        <p:nvSpPr>
          <p:cNvPr id="7" name="TextBox 6">
            <a:extLst>
              <a:ext uri="{FF2B5EF4-FFF2-40B4-BE49-F238E27FC236}">
                <a16:creationId xmlns:a16="http://schemas.microsoft.com/office/drawing/2014/main" id="{FB75AD66-2B8F-D9C6-C94E-E4A351581335}"/>
              </a:ext>
            </a:extLst>
          </p:cNvPr>
          <p:cNvSpPr txBox="1"/>
          <p:nvPr/>
        </p:nvSpPr>
        <p:spPr>
          <a:xfrm>
            <a:off x="244434" y="2217340"/>
            <a:ext cx="2235958" cy="323165"/>
          </a:xfrm>
          <a:prstGeom prst="rect">
            <a:avLst/>
          </a:prstGeom>
          <a:noFill/>
        </p:spPr>
        <p:txBody>
          <a:bodyPr wrap="square">
            <a:spAutoFit/>
          </a:bodyPr>
          <a:lstStyle/>
          <a:p>
            <a:r>
              <a:rPr lang="en-US" sz="1500" dirty="0"/>
              <a:t>Euler method formula:</a:t>
            </a:r>
          </a:p>
        </p:txBody>
      </p:sp>
      <p:pic>
        <p:nvPicPr>
          <p:cNvPr id="9" name="Picture 8">
            <a:extLst>
              <a:ext uri="{FF2B5EF4-FFF2-40B4-BE49-F238E27FC236}">
                <a16:creationId xmlns:a16="http://schemas.microsoft.com/office/drawing/2014/main" id="{AE40760B-DC2E-DF06-39CC-FB0A177E10C8}"/>
              </a:ext>
            </a:extLst>
          </p:cNvPr>
          <p:cNvPicPr>
            <a:picLocks noChangeAspect="1"/>
          </p:cNvPicPr>
          <p:nvPr/>
        </p:nvPicPr>
        <p:blipFill>
          <a:blip r:embed="rId3"/>
          <a:stretch>
            <a:fillRect/>
          </a:stretch>
        </p:blipFill>
        <p:spPr>
          <a:xfrm>
            <a:off x="2289095" y="2193174"/>
            <a:ext cx="3088122" cy="510050"/>
          </a:xfrm>
          <a:prstGeom prst="rect">
            <a:avLst/>
          </a:prstGeom>
        </p:spPr>
      </p:pic>
      <p:pic>
        <p:nvPicPr>
          <p:cNvPr id="12" name="Picture 11">
            <a:extLst>
              <a:ext uri="{FF2B5EF4-FFF2-40B4-BE49-F238E27FC236}">
                <a16:creationId xmlns:a16="http://schemas.microsoft.com/office/drawing/2014/main" id="{D0070309-154A-6760-752F-231A0126A9F3}"/>
              </a:ext>
            </a:extLst>
          </p:cNvPr>
          <p:cNvPicPr>
            <a:picLocks noChangeAspect="1"/>
          </p:cNvPicPr>
          <p:nvPr/>
        </p:nvPicPr>
        <p:blipFill>
          <a:blip r:embed="rId4"/>
          <a:srcRect l="-1" r="32111" b="58756"/>
          <a:stretch/>
        </p:blipFill>
        <p:spPr>
          <a:xfrm>
            <a:off x="316662" y="2995383"/>
            <a:ext cx="5044632" cy="720710"/>
          </a:xfrm>
          <a:prstGeom prst="rect">
            <a:avLst/>
          </a:prstGeom>
        </p:spPr>
      </p:pic>
      <p:pic>
        <p:nvPicPr>
          <p:cNvPr id="13" name="Picture 12">
            <a:extLst>
              <a:ext uri="{FF2B5EF4-FFF2-40B4-BE49-F238E27FC236}">
                <a16:creationId xmlns:a16="http://schemas.microsoft.com/office/drawing/2014/main" id="{6E4BB55C-BBC2-0B8E-4A4D-C065EDC71E4C}"/>
              </a:ext>
            </a:extLst>
          </p:cNvPr>
          <p:cNvPicPr>
            <a:picLocks noChangeAspect="1"/>
          </p:cNvPicPr>
          <p:nvPr/>
        </p:nvPicPr>
        <p:blipFill>
          <a:blip r:embed="rId4"/>
          <a:srcRect t="42781" r="53748" b="40818"/>
          <a:stretch/>
        </p:blipFill>
        <p:spPr>
          <a:xfrm>
            <a:off x="316662" y="3731673"/>
            <a:ext cx="3436805" cy="286603"/>
          </a:xfrm>
          <a:prstGeom prst="rect">
            <a:avLst/>
          </a:prstGeom>
        </p:spPr>
      </p:pic>
      <p:pic>
        <p:nvPicPr>
          <p:cNvPr id="14" name="Picture 13">
            <a:extLst>
              <a:ext uri="{FF2B5EF4-FFF2-40B4-BE49-F238E27FC236}">
                <a16:creationId xmlns:a16="http://schemas.microsoft.com/office/drawing/2014/main" id="{C62B8C28-1E52-E291-D093-7404FB686CE7}"/>
              </a:ext>
            </a:extLst>
          </p:cNvPr>
          <p:cNvPicPr>
            <a:picLocks noChangeAspect="1"/>
          </p:cNvPicPr>
          <p:nvPr/>
        </p:nvPicPr>
        <p:blipFill>
          <a:blip r:embed="rId4"/>
          <a:srcRect l="1" t="81753" r="46313" b="1846"/>
          <a:stretch/>
        </p:blipFill>
        <p:spPr>
          <a:xfrm>
            <a:off x="316662" y="4112208"/>
            <a:ext cx="3989205" cy="286603"/>
          </a:xfrm>
          <a:prstGeom prst="rect">
            <a:avLst/>
          </a:prstGeom>
        </p:spPr>
      </p:pic>
      <p:pic>
        <p:nvPicPr>
          <p:cNvPr id="4098" name="Picture 2">
            <a:extLst>
              <a:ext uri="{FF2B5EF4-FFF2-40B4-BE49-F238E27FC236}">
                <a16:creationId xmlns:a16="http://schemas.microsoft.com/office/drawing/2014/main" id="{E578DE40-A3F4-8583-5801-A7A2BB87A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9538" y="2151797"/>
            <a:ext cx="3211549" cy="251779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08C6921-B4D5-135D-EC8E-31DBFE2A2EBA}"/>
              </a:ext>
            </a:extLst>
          </p:cNvPr>
          <p:cNvSpPr txBox="1"/>
          <p:nvPr/>
        </p:nvSpPr>
        <p:spPr>
          <a:xfrm>
            <a:off x="2363337" y="4820618"/>
            <a:ext cx="4572000" cy="253916"/>
          </a:xfrm>
          <a:prstGeom prst="rect">
            <a:avLst/>
          </a:prstGeom>
          <a:noFill/>
        </p:spPr>
        <p:txBody>
          <a:bodyPr wrap="square">
            <a:spAutoFit/>
          </a:bodyPr>
          <a:lstStyle/>
          <a:p>
            <a:r>
              <a:rPr lang="en-US" sz="1050" dirty="0">
                <a:hlinkClick r:id="rId6"/>
              </a:rPr>
              <a:t>https://en.wikipedia.org/wiki/Euler_method</a:t>
            </a:r>
            <a:r>
              <a:rPr lang="en-US" sz="1050" dirty="0"/>
              <a:t> </a:t>
            </a:r>
          </a:p>
        </p:txBody>
      </p:sp>
    </p:spTree>
    <p:extLst>
      <p:ext uri="{BB962C8B-B14F-4D97-AF65-F5344CB8AC3E}">
        <p14:creationId xmlns:p14="http://schemas.microsoft.com/office/powerpoint/2010/main" val="344660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68931df-3f45-4445-be76-105235143e52">
      <UserInfo>
        <DisplayName>CLDT Members</DisplayName>
        <AccountId>7</AccountId>
        <AccountType/>
      </UserInfo>
      <UserInfo>
        <DisplayName>Leonid Felikson</DisplayName>
        <AccountId>722</AccountId>
        <AccountType/>
      </UserInfo>
      <UserInfo>
        <DisplayName>Michelle Nguyen</DisplayName>
        <AccountId>3986</AccountId>
        <AccountType/>
      </UserInfo>
      <UserInfo>
        <DisplayName>Natalie Wang</DisplayName>
        <AccountId>7948</AccountId>
        <AccountType/>
      </UserInfo>
      <UserInfo>
        <DisplayName>Danielle Lynd</DisplayName>
        <AccountId>4194</AccountId>
        <AccountType/>
      </UserInfo>
      <UserInfo>
        <DisplayName>Chongyu Qu</DisplayName>
        <AccountId>4616</AccountId>
        <AccountType/>
      </UserInfo>
      <UserInfo>
        <DisplayName>Astrid Santiago</DisplayName>
        <AccountId>10364</AccountId>
        <AccountType/>
      </UserInfo>
    </SharedWithUsers>
    <lcf76f155ced4ddcb4097134ff3c332f xmlns="e3b5c32c-df6c-443f-b08b-73d85d62f2b5">
      <Terms xmlns="http://schemas.microsoft.com/office/infopath/2007/PartnerControls"/>
    </lcf76f155ced4ddcb4097134ff3c332f>
    <TaxCatchAll xmlns="168931df-3f45-4445-be76-105235143e52" xsi:nil="true"/>
    <Tag xmlns="e3b5c32c-df6c-443f-b08b-73d85d62f2b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1B81209776AF40B8AAD3C366C78D42" ma:contentTypeVersion="19" ma:contentTypeDescription="Create a new document." ma:contentTypeScope="" ma:versionID="fbb3406e25de908b5a868738d5cb1834">
  <xsd:schema xmlns:xsd="http://www.w3.org/2001/XMLSchema" xmlns:xs="http://www.w3.org/2001/XMLSchema" xmlns:p="http://schemas.microsoft.com/office/2006/metadata/properties" xmlns:ns2="e3b5c32c-df6c-443f-b08b-73d85d62f2b5" xmlns:ns3="168931df-3f45-4445-be76-105235143e52" targetNamespace="http://schemas.microsoft.com/office/2006/metadata/properties" ma:root="true" ma:fieldsID="a51a2fd210533027d0c682d7a8bd76c2" ns2:_="" ns3:_="">
    <xsd:import namespace="e3b5c32c-df6c-443f-b08b-73d85d62f2b5"/>
    <xsd:import namespace="168931df-3f45-4445-be76-105235143e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5c32c-df6c-443f-b08b-73d85d62f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ag" ma:index="26" nillable="true" ma:displayName="Tag"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8931df-3f45-4445-be76-105235143e5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5244521-1179-49f0-ac58-4256886de161}" ma:internalName="TaxCatchAll" ma:showField="CatchAllData" ma:web="168931df-3f45-4445-be76-105235143e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A04465-0014-4D33-ABA2-D6924F11FEE0}">
  <ds:schemaRefs>
    <ds:schemaRef ds:uri="http://schemas.microsoft.com/office/2006/metadata/properties"/>
    <ds:schemaRef ds:uri="http://schemas.microsoft.com/office/infopath/2007/PartnerControls"/>
    <ds:schemaRef ds:uri="http://schemas.openxmlformats.org/package/2006/metadata/core-properties"/>
    <ds:schemaRef ds:uri="168931df-3f45-4445-be76-105235143e52"/>
    <ds:schemaRef ds:uri="http://schemas.microsoft.com/office/2006/documentManagement/types"/>
    <ds:schemaRef ds:uri="http://purl.org/dc/terms/"/>
    <ds:schemaRef ds:uri="http://purl.org/dc/dcmitype/"/>
    <ds:schemaRef ds:uri="e3b5c32c-df6c-443f-b08b-73d85d62f2b5"/>
    <ds:schemaRef ds:uri="http://www.w3.org/XML/1998/namespace"/>
    <ds:schemaRef ds:uri="http://purl.org/dc/elements/1.1/"/>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BD0C1DF4-4B0B-4532-AD5E-FC8A9D25A0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b5c32c-df6c-443f-b08b-73d85d62f2b5"/>
    <ds:schemaRef ds:uri="168931df-3f45-4445-be76-105235143e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Intro_slides_Drgona</Template>
  <TotalTime>1598</TotalTime>
  <Words>1293</Words>
  <Application>Microsoft Office PowerPoint</Application>
  <PresentationFormat>On-screen Show (16:9)</PresentationFormat>
  <Paragraphs>117</Paragraphs>
  <Slides>15</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15</vt:i4>
      </vt:variant>
    </vt:vector>
  </HeadingPairs>
  <TitlesOfParts>
    <vt:vector size="29" baseType="lpstr">
      <vt:lpstr>Aptos</vt:lpstr>
      <vt:lpstr>Arial</vt:lpstr>
      <vt:lpstr>Calibri</vt:lpstr>
      <vt:lpstr>Courier New</vt:lpstr>
      <vt:lpstr>Roboto</vt:lpstr>
      <vt:lpstr>Source Sans Pro</vt:lpstr>
      <vt:lpstr>Source Serif Pro</vt:lpstr>
      <vt:lpstr>Symbol</vt:lpstr>
      <vt:lpstr>Tahoma</vt:lpstr>
      <vt:lpstr>Times New Roman</vt:lpstr>
      <vt:lpstr>Wingdings</vt:lpstr>
      <vt:lpstr>EP Presentation Theme - Simple</vt:lpstr>
      <vt:lpstr>1_EP Presentation Theme - Fancy</vt:lpstr>
      <vt:lpstr>2_EP Presentation Theme - Special</vt:lpstr>
      <vt:lpstr>Introduction to Machine Learning and Control for Building Energy Systems</vt:lpstr>
      <vt:lpstr>Course Syllabus</vt:lpstr>
      <vt:lpstr>Grading and Course Expectations</vt:lpstr>
      <vt:lpstr>Week 4: Dynamical Systems Fundamentals</vt:lpstr>
      <vt:lpstr>Dynamical Systems Jargon</vt:lpstr>
      <vt:lpstr>Dynamical Systems Jargon</vt:lpstr>
      <vt:lpstr>Ordinary Differential Equations (ODEs)</vt:lpstr>
      <vt:lpstr>ODE Solutions</vt:lpstr>
      <vt:lpstr>Numerical Solutions: Euler Method</vt:lpstr>
      <vt:lpstr>Numerical Solutions: Finite Difference Method</vt:lpstr>
      <vt:lpstr>Numerical Solutions: Linearization of Nonlinear ODEs  </vt:lpstr>
      <vt:lpstr>State Space Models (SSMs)</vt:lpstr>
      <vt:lpstr>Solutions and Stability of Linear State-Space Models</vt:lpstr>
      <vt:lpstr>Homework Assignment</vt:lpstr>
      <vt:lpstr>Bonus: Numerical Solutions: Finite Element Method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Machine Learning for Modeling, Optimization, and Control</dc:title>
  <dc:creator>Drgona, Jan</dc:creator>
  <cp:lastModifiedBy>Jan Drgona</cp:lastModifiedBy>
  <cp:revision>57</cp:revision>
  <dcterms:created xsi:type="dcterms:W3CDTF">2024-09-05T00:30:18Z</dcterms:created>
  <dcterms:modified xsi:type="dcterms:W3CDTF">2025-02-04T17:51:36Z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0x010100681B81209776AF40B8AAD3C366C78D42</vt:lpwstr>
  </property>
  <property fmtid="{D5CDD505-2E9C-101B-9397-08002B2CF9AE}" pid="3" name="MediaServiceImageTags">
    <vt:lpwstr/>
  </property>
</Properties>
</file>